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9" r:id="rId9"/>
    <p:sldId id="264" r:id="rId10"/>
    <p:sldId id="266" r:id="rId11"/>
    <p:sldId id="273" r:id="rId12"/>
    <p:sldId id="265" r:id="rId13"/>
    <p:sldId id="267" r:id="rId14"/>
    <p:sldId id="272" r:id="rId15"/>
    <p:sldId id="268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73F2BC-B39B-7B49-97C4-A2846DF489B9}" v="94" dt="2019-01-09T06:03:56.990"/>
    <p1510:client id="{4F0FFF4A-ECBC-4D19-ADA3-70001B5E27B7}" v="2" dt="2019-01-09T06:32:28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2"/>
    <p:restoredTop sz="94746"/>
  </p:normalViewPr>
  <p:slideViewPr>
    <p:cSldViewPr snapToGrid="0" snapToObjects="1">
      <p:cViewPr varScale="1">
        <p:scale>
          <a:sx n="69" d="100"/>
          <a:sy n="69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tton amitt" userId="6c184ca4e327b5e0" providerId="LiveId" clId="{4F0FFF4A-ECBC-4D19-ADA3-70001B5E27B7}"/>
    <pc:docChg chg="addSld modSld">
      <pc:chgData name="cotton amitt" userId="6c184ca4e327b5e0" providerId="LiveId" clId="{4F0FFF4A-ECBC-4D19-ADA3-70001B5E27B7}" dt="2019-01-09T06:32:37.793" v="7" actId="1076"/>
      <pc:docMkLst>
        <pc:docMk/>
      </pc:docMkLst>
      <pc:sldChg chg="addSp modSp">
        <pc:chgData name="cotton amitt" userId="6c184ca4e327b5e0" providerId="LiveId" clId="{4F0FFF4A-ECBC-4D19-ADA3-70001B5E27B7}" dt="2019-01-09T06:32:37.793" v="7" actId="1076"/>
        <pc:sldMkLst>
          <pc:docMk/>
          <pc:sldMk cId="3905305961" sldId="265"/>
        </pc:sldMkLst>
        <pc:spChg chg="mod">
          <ac:chgData name="cotton amitt" userId="6c184ca4e327b5e0" providerId="LiveId" clId="{4F0FFF4A-ECBC-4D19-ADA3-70001B5E27B7}" dt="2019-01-09T06:29:27.271" v="1" actId="1076"/>
          <ac:spMkLst>
            <pc:docMk/>
            <pc:sldMk cId="3905305961" sldId="265"/>
            <ac:spMk id="8" creationId="{75A388C7-5BB3-874E-B028-1A485A9C58F4}"/>
          </ac:spMkLst>
        </pc:spChg>
        <pc:picChg chg="add mod">
          <ac:chgData name="cotton amitt" userId="6c184ca4e327b5e0" providerId="LiveId" clId="{4F0FFF4A-ECBC-4D19-ADA3-70001B5E27B7}" dt="2019-01-09T06:32:37.793" v="7" actId="1076"/>
          <ac:picMkLst>
            <pc:docMk/>
            <pc:sldMk cId="3905305961" sldId="265"/>
            <ac:picMk id="3" creationId="{AB32C019-78FA-41F1-BBC3-D197242B18AE}"/>
          </ac:picMkLst>
        </pc:picChg>
      </pc:sldChg>
      <pc:sldChg chg="add">
        <pc:chgData name="cotton amitt" userId="6c184ca4e327b5e0" providerId="LiveId" clId="{4F0FFF4A-ECBC-4D19-ADA3-70001B5E27B7}" dt="2019-01-09T06:30:26.797" v="2"/>
        <pc:sldMkLst>
          <pc:docMk/>
          <pc:sldMk cId="4072816664" sldId="273"/>
        </pc:sldMkLst>
      </pc:sldChg>
    </pc:docChg>
  </pc:docChgLst>
  <pc:docChgLst>
    <pc:chgData name="amitt cotton" userId="6c184ca4e327b5e0" providerId="LiveId" clId="{FA73F2BC-B39B-7B49-97C4-A2846DF489B9}"/>
    <pc:docChg chg="custSel addSld delSld modSld sldOrd">
      <pc:chgData name="amitt cotton" userId="6c184ca4e327b5e0" providerId="LiveId" clId="{FA73F2BC-B39B-7B49-97C4-A2846DF489B9}" dt="2019-01-09T06:04:20.592" v="3594" actId="14100"/>
      <pc:docMkLst>
        <pc:docMk/>
      </pc:docMkLst>
      <pc:sldChg chg="addSp delSp modSp">
        <pc:chgData name="amitt cotton" userId="6c184ca4e327b5e0" providerId="LiveId" clId="{FA73F2BC-B39B-7B49-97C4-A2846DF489B9}" dt="2018-12-21T13:36:40.025" v="1053" actId="167"/>
        <pc:sldMkLst>
          <pc:docMk/>
          <pc:sldMk cId="1526514684" sldId="259"/>
        </pc:sldMkLst>
        <pc:spChg chg="mod">
          <ac:chgData name="amitt cotton" userId="6c184ca4e327b5e0" providerId="LiveId" clId="{FA73F2BC-B39B-7B49-97C4-A2846DF489B9}" dt="2018-12-21T13:35:45.639" v="1038" actId="20577"/>
          <ac:spMkLst>
            <pc:docMk/>
            <pc:sldMk cId="1526514684" sldId="259"/>
            <ac:spMk id="4" creationId="{467AE41A-9246-F147-8269-767CA6B68D5D}"/>
          </ac:spMkLst>
        </pc:spChg>
        <pc:spChg chg="mod topLvl">
          <ac:chgData name="amitt cotton" userId="6c184ca4e327b5e0" providerId="LiveId" clId="{FA73F2BC-B39B-7B49-97C4-A2846DF489B9}" dt="2018-12-21T13:36:40.025" v="1053" actId="167"/>
          <ac:spMkLst>
            <pc:docMk/>
            <pc:sldMk cId="1526514684" sldId="259"/>
            <ac:spMk id="8" creationId="{E6A9DE80-42D4-BE49-94A8-B8515D364DA5}"/>
          </ac:spMkLst>
        </pc:spChg>
        <pc:spChg chg="add mod">
          <ac:chgData name="amitt cotton" userId="6c184ca4e327b5e0" providerId="LiveId" clId="{FA73F2BC-B39B-7B49-97C4-A2846DF489B9}" dt="2018-12-21T13:11:55.696" v="27" actId="1076"/>
          <ac:spMkLst>
            <pc:docMk/>
            <pc:sldMk cId="1526514684" sldId="259"/>
            <ac:spMk id="10" creationId="{3E0281A8-E7D9-1242-8C28-8EFFC3C01C91}"/>
          </ac:spMkLst>
        </pc:spChg>
        <pc:spChg chg="add del mod">
          <ac:chgData name="amitt cotton" userId="6c184ca4e327b5e0" providerId="LiveId" clId="{FA73F2BC-B39B-7B49-97C4-A2846DF489B9}" dt="2018-12-21T13:12:16.055" v="30"/>
          <ac:spMkLst>
            <pc:docMk/>
            <pc:sldMk cId="1526514684" sldId="259"/>
            <ac:spMk id="12" creationId="{824E110F-788E-224D-A8E3-56732F9D99B2}"/>
          </ac:spMkLst>
        </pc:spChg>
        <pc:spChg chg="mod topLvl">
          <ac:chgData name="amitt cotton" userId="6c184ca4e327b5e0" providerId="LiveId" clId="{FA73F2BC-B39B-7B49-97C4-A2846DF489B9}" dt="2018-12-21T13:36:40.025" v="1053" actId="167"/>
          <ac:spMkLst>
            <pc:docMk/>
            <pc:sldMk cId="1526514684" sldId="259"/>
            <ac:spMk id="13" creationId="{3DB73616-40CC-B84D-9E0E-6C864F5574C8}"/>
          </ac:spMkLst>
        </pc:spChg>
        <pc:spChg chg="mod topLvl">
          <ac:chgData name="amitt cotton" userId="6c184ca4e327b5e0" providerId="LiveId" clId="{FA73F2BC-B39B-7B49-97C4-A2846DF489B9}" dt="2018-12-21T13:36:40.025" v="1053" actId="167"/>
          <ac:spMkLst>
            <pc:docMk/>
            <pc:sldMk cId="1526514684" sldId="259"/>
            <ac:spMk id="14" creationId="{011A68B4-7411-DD46-A7D4-1E8D578DEA69}"/>
          </ac:spMkLst>
        </pc:spChg>
        <pc:spChg chg="add mod">
          <ac:chgData name="amitt cotton" userId="6c184ca4e327b5e0" providerId="LiveId" clId="{FA73F2BC-B39B-7B49-97C4-A2846DF489B9}" dt="2018-12-21T13:15:49.027" v="114" actId="20577"/>
          <ac:spMkLst>
            <pc:docMk/>
            <pc:sldMk cId="1526514684" sldId="259"/>
            <ac:spMk id="15" creationId="{FF4212F5-B25C-814F-8339-174A808CC105}"/>
          </ac:spMkLst>
        </pc:spChg>
        <pc:spChg chg="mod topLvl">
          <ac:chgData name="amitt cotton" userId="6c184ca4e327b5e0" providerId="LiveId" clId="{FA73F2BC-B39B-7B49-97C4-A2846DF489B9}" dt="2018-12-21T13:36:40.025" v="1053" actId="167"/>
          <ac:spMkLst>
            <pc:docMk/>
            <pc:sldMk cId="1526514684" sldId="259"/>
            <ac:spMk id="16" creationId="{5242812E-9B44-6B47-9ED3-BF75513E1EBD}"/>
          </ac:spMkLst>
        </pc:spChg>
        <pc:spChg chg="mod topLvl">
          <ac:chgData name="amitt cotton" userId="6c184ca4e327b5e0" providerId="LiveId" clId="{FA73F2BC-B39B-7B49-97C4-A2846DF489B9}" dt="2018-12-21T13:36:40.025" v="1053" actId="167"/>
          <ac:spMkLst>
            <pc:docMk/>
            <pc:sldMk cId="1526514684" sldId="259"/>
            <ac:spMk id="17" creationId="{ED700B93-6763-6345-8E18-102CD25E0CE5}"/>
          </ac:spMkLst>
        </pc:spChg>
        <pc:spChg chg="mod">
          <ac:chgData name="amitt cotton" userId="6c184ca4e327b5e0" providerId="LiveId" clId="{FA73F2BC-B39B-7B49-97C4-A2846DF489B9}" dt="2018-12-21T13:09:31.686" v="0" actId="14100"/>
          <ac:spMkLst>
            <pc:docMk/>
            <pc:sldMk cId="1526514684" sldId="259"/>
            <ac:spMk id="18" creationId="{0E57B70A-5D34-AD47-8C86-11C250ABC503}"/>
          </ac:spMkLst>
        </pc:spChg>
        <pc:spChg chg="mod">
          <ac:chgData name="amitt cotton" userId="6c184ca4e327b5e0" providerId="LiveId" clId="{FA73F2BC-B39B-7B49-97C4-A2846DF489B9}" dt="2018-12-21T13:09:51.099" v="1" actId="1076"/>
          <ac:spMkLst>
            <pc:docMk/>
            <pc:sldMk cId="1526514684" sldId="259"/>
            <ac:spMk id="19" creationId="{E7A19720-0305-0741-9F34-78C4ED364893}"/>
          </ac:spMkLst>
        </pc:spChg>
        <pc:spChg chg="mod">
          <ac:chgData name="amitt cotton" userId="6c184ca4e327b5e0" providerId="LiveId" clId="{FA73F2BC-B39B-7B49-97C4-A2846DF489B9}" dt="2018-12-21T13:10:48.923" v="8" actId="166"/>
          <ac:spMkLst>
            <pc:docMk/>
            <pc:sldMk cId="1526514684" sldId="259"/>
            <ac:spMk id="21" creationId="{982FAFF4-EF3E-754E-9A76-D7CFBD404B13}"/>
          </ac:spMkLst>
        </pc:spChg>
        <pc:spChg chg="add mod">
          <ac:chgData name="amitt cotton" userId="6c184ca4e327b5e0" providerId="LiveId" clId="{FA73F2BC-B39B-7B49-97C4-A2846DF489B9}" dt="2018-12-21T13:16:55.924" v="149" actId="1076"/>
          <ac:spMkLst>
            <pc:docMk/>
            <pc:sldMk cId="1526514684" sldId="259"/>
            <ac:spMk id="33" creationId="{833B7126-727B-BE43-A68A-70E10BE36804}"/>
          </ac:spMkLst>
        </pc:spChg>
        <pc:spChg chg="add mod">
          <ac:chgData name="amitt cotton" userId="6c184ca4e327b5e0" providerId="LiveId" clId="{FA73F2BC-B39B-7B49-97C4-A2846DF489B9}" dt="2018-12-21T13:17:08.453" v="165" actId="1076"/>
          <ac:spMkLst>
            <pc:docMk/>
            <pc:sldMk cId="1526514684" sldId="259"/>
            <ac:spMk id="34" creationId="{E5CC3D9B-7B83-574C-B39E-D37B72212670}"/>
          </ac:spMkLst>
        </pc:spChg>
        <pc:spChg chg="add mod topLvl">
          <ac:chgData name="amitt cotton" userId="6c184ca4e327b5e0" providerId="LiveId" clId="{FA73F2BC-B39B-7B49-97C4-A2846DF489B9}" dt="2018-12-21T13:36:40.025" v="1053" actId="167"/>
          <ac:spMkLst>
            <pc:docMk/>
            <pc:sldMk cId="1526514684" sldId="259"/>
            <ac:spMk id="36" creationId="{7EAC67ED-5580-8649-9F17-C2043C651A92}"/>
          </ac:spMkLst>
        </pc:spChg>
        <pc:grpChg chg="add del mod">
          <ac:chgData name="amitt cotton" userId="6c184ca4e327b5e0" providerId="LiveId" clId="{FA73F2BC-B39B-7B49-97C4-A2846DF489B9}" dt="2018-12-21T13:36:35.351" v="1052" actId="165"/>
          <ac:grpSpMkLst>
            <pc:docMk/>
            <pc:sldMk cId="1526514684" sldId="259"/>
            <ac:grpSpMk id="39" creationId="{CE03C2CE-3A33-DB4F-B669-ED6169E4E27D}"/>
          </ac:grpSpMkLst>
        </pc:grpChg>
        <pc:picChg chg="add mod">
          <ac:chgData name="amitt cotton" userId="6c184ca4e327b5e0" providerId="LiveId" clId="{FA73F2BC-B39B-7B49-97C4-A2846DF489B9}" dt="2018-12-21T13:11:39.915" v="14" actId="1076"/>
          <ac:picMkLst>
            <pc:docMk/>
            <pc:sldMk cId="1526514684" sldId="259"/>
            <ac:picMk id="6" creationId="{559B3375-952E-CD4F-BB17-080CAC1B659E}"/>
          </ac:picMkLst>
        </pc:picChg>
        <pc:picChg chg="mod topLvl">
          <ac:chgData name="amitt cotton" userId="6c184ca4e327b5e0" providerId="LiveId" clId="{FA73F2BC-B39B-7B49-97C4-A2846DF489B9}" dt="2018-12-21T13:36:40.025" v="1053" actId="167"/>
          <ac:picMkLst>
            <pc:docMk/>
            <pc:sldMk cId="1526514684" sldId="259"/>
            <ac:picMk id="7" creationId="{11B7E7A2-4731-B849-821E-350032F9561C}"/>
          </ac:picMkLst>
        </pc:picChg>
        <pc:picChg chg="mod topLvl">
          <ac:chgData name="amitt cotton" userId="6c184ca4e327b5e0" providerId="LiveId" clId="{FA73F2BC-B39B-7B49-97C4-A2846DF489B9}" dt="2018-12-21T13:36:40.025" v="1053" actId="167"/>
          <ac:picMkLst>
            <pc:docMk/>
            <pc:sldMk cId="1526514684" sldId="259"/>
            <ac:picMk id="9" creationId="{C78FDDA8-19B9-7B4D-B7C2-E4F10B1F0824}"/>
          </ac:picMkLst>
        </pc:picChg>
        <pc:picChg chg="add mod">
          <ac:chgData name="amitt cotton" userId="6c184ca4e327b5e0" providerId="LiveId" clId="{FA73F2BC-B39B-7B49-97C4-A2846DF489B9}" dt="2018-12-21T13:15:23.496" v="95" actId="1076"/>
          <ac:picMkLst>
            <pc:docMk/>
            <pc:sldMk cId="1526514684" sldId="259"/>
            <ac:picMk id="27" creationId="{B4B6DE81-8CC0-D54E-A0BB-8AE3998456E0}"/>
          </ac:picMkLst>
        </pc:picChg>
        <pc:picChg chg="add mod topLvl">
          <ac:chgData name="amitt cotton" userId="6c184ca4e327b5e0" providerId="LiveId" clId="{FA73F2BC-B39B-7B49-97C4-A2846DF489B9}" dt="2018-12-21T13:36:40.025" v="1053" actId="167"/>
          <ac:picMkLst>
            <pc:docMk/>
            <pc:sldMk cId="1526514684" sldId="259"/>
            <ac:picMk id="35" creationId="{2618B344-1EE3-C243-83AA-21D748FF2EF8}"/>
          </ac:picMkLst>
        </pc:picChg>
        <pc:cxnChg chg="mod topLvl">
          <ac:chgData name="amitt cotton" userId="6c184ca4e327b5e0" providerId="LiveId" clId="{FA73F2BC-B39B-7B49-97C4-A2846DF489B9}" dt="2018-12-21T13:36:40.025" v="1053" actId="167"/>
          <ac:cxnSpMkLst>
            <pc:docMk/>
            <pc:sldMk cId="1526514684" sldId="259"/>
            <ac:cxnSpMk id="11" creationId="{A0D3CB4D-F90D-D04F-9991-6E9A1026BCD6}"/>
          </ac:cxnSpMkLst>
        </pc:cxnChg>
        <pc:cxnChg chg="add mod">
          <ac:chgData name="amitt cotton" userId="6c184ca4e327b5e0" providerId="LiveId" clId="{FA73F2BC-B39B-7B49-97C4-A2846DF489B9}" dt="2018-12-21T13:11:10.600" v="10" actId="14100"/>
          <ac:cxnSpMkLst>
            <pc:docMk/>
            <pc:sldMk cId="1526514684" sldId="259"/>
            <ac:cxnSpMk id="23" creationId="{2126A237-5B78-6C4F-8956-59536FEB2836}"/>
          </ac:cxnSpMkLst>
        </pc:cxnChg>
        <pc:cxnChg chg="add mod">
          <ac:chgData name="amitt cotton" userId="6c184ca4e327b5e0" providerId="LiveId" clId="{FA73F2BC-B39B-7B49-97C4-A2846DF489B9}" dt="2018-12-21T13:16:04.498" v="118" actId="14100"/>
          <ac:cxnSpMkLst>
            <pc:docMk/>
            <pc:sldMk cId="1526514684" sldId="259"/>
            <ac:cxnSpMk id="32" creationId="{17FB9672-F28D-8140-9416-56683096E20F}"/>
          </ac:cxnSpMkLst>
        </pc:cxnChg>
        <pc:cxnChg chg="add mod topLvl">
          <ac:chgData name="amitt cotton" userId="6c184ca4e327b5e0" providerId="LiveId" clId="{FA73F2BC-B39B-7B49-97C4-A2846DF489B9}" dt="2018-12-21T13:36:40.025" v="1053" actId="167"/>
          <ac:cxnSpMkLst>
            <pc:docMk/>
            <pc:sldMk cId="1526514684" sldId="259"/>
            <ac:cxnSpMk id="37" creationId="{AA24DDB1-A8EE-4E42-8903-B43F1157F706}"/>
          </ac:cxnSpMkLst>
        </pc:cxnChg>
      </pc:sldChg>
      <pc:sldChg chg="addSp delSp modSp add delAnim modNotesTx">
        <pc:chgData name="amitt cotton" userId="6c184ca4e327b5e0" providerId="LiveId" clId="{FA73F2BC-B39B-7B49-97C4-A2846DF489B9}" dt="2018-12-21T13:46:04.008" v="1748" actId="20577"/>
        <pc:sldMkLst>
          <pc:docMk/>
          <pc:sldMk cId="2795701080" sldId="260"/>
        </pc:sldMkLst>
        <pc:spChg chg="del">
          <ac:chgData name="amitt cotton" userId="6c184ca4e327b5e0" providerId="LiveId" clId="{FA73F2BC-B39B-7B49-97C4-A2846DF489B9}" dt="2018-12-21T13:36:54.044" v="1054" actId="478"/>
          <ac:spMkLst>
            <pc:docMk/>
            <pc:sldMk cId="2795701080" sldId="260"/>
            <ac:spMk id="3" creationId="{37A98E83-8B95-6644-8087-EDB378984152}"/>
          </ac:spMkLst>
        </pc:spChg>
        <pc:spChg chg="mod">
          <ac:chgData name="amitt cotton" userId="6c184ca4e327b5e0" providerId="LiveId" clId="{FA73F2BC-B39B-7B49-97C4-A2846DF489B9}" dt="2018-12-21T13:41:16.150" v="1390" actId="20577"/>
          <ac:spMkLst>
            <pc:docMk/>
            <pc:sldMk cId="2795701080" sldId="260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1T13:36:57.593" v="1055" actId="478"/>
          <ac:spMkLst>
            <pc:docMk/>
            <pc:sldMk cId="2795701080" sldId="260"/>
            <ac:spMk id="5" creationId="{D6AC5CA9-4CFB-6D45-9438-7F516C1435E7}"/>
          </ac:spMkLst>
        </pc:spChg>
        <pc:spChg chg="add del mod">
          <ac:chgData name="amitt cotton" userId="6c184ca4e327b5e0" providerId="LiveId" clId="{FA73F2BC-B39B-7B49-97C4-A2846DF489B9}" dt="2018-12-21T13:37:02.168" v="1057" actId="478"/>
          <ac:spMkLst>
            <pc:docMk/>
            <pc:sldMk cId="2795701080" sldId="260"/>
            <ac:spMk id="6" creationId="{E9A24AB4-5357-6348-8E9E-27B05981AD55}"/>
          </ac:spMkLst>
        </pc:spChg>
        <pc:spChg chg="add mod">
          <ac:chgData name="amitt cotton" userId="6c184ca4e327b5e0" providerId="LiveId" clId="{FA73F2BC-B39B-7B49-97C4-A2846DF489B9}" dt="2018-12-21T13:37:10.695" v="1058" actId="164"/>
          <ac:spMkLst>
            <pc:docMk/>
            <pc:sldMk cId="2795701080" sldId="260"/>
            <ac:spMk id="8" creationId="{C6972CEE-0740-894B-89FD-383718F01B2F}"/>
          </ac:spMkLst>
        </pc:spChg>
        <pc:spChg chg="add mod">
          <ac:chgData name="amitt cotton" userId="6c184ca4e327b5e0" providerId="LiveId" clId="{FA73F2BC-B39B-7B49-97C4-A2846DF489B9}" dt="2018-12-21T13:37:10.695" v="1058" actId="164"/>
          <ac:spMkLst>
            <pc:docMk/>
            <pc:sldMk cId="2795701080" sldId="260"/>
            <ac:spMk id="11" creationId="{4F939466-4371-AF42-A6D1-C68EBC1860C1}"/>
          </ac:spMkLst>
        </pc:spChg>
        <pc:spChg chg="add mod">
          <ac:chgData name="amitt cotton" userId="6c184ca4e327b5e0" providerId="LiveId" clId="{FA73F2BC-B39B-7B49-97C4-A2846DF489B9}" dt="2018-12-21T13:37:10.695" v="1058" actId="164"/>
          <ac:spMkLst>
            <pc:docMk/>
            <pc:sldMk cId="2795701080" sldId="260"/>
            <ac:spMk id="12" creationId="{6D0D0F28-5DE8-7D49-B1F5-B31E38499166}"/>
          </ac:spMkLst>
        </pc:spChg>
        <pc:spChg chg="add mod">
          <ac:chgData name="amitt cotton" userId="6c184ca4e327b5e0" providerId="LiveId" clId="{FA73F2BC-B39B-7B49-97C4-A2846DF489B9}" dt="2018-12-21T13:37:33.592" v="1062" actId="13822"/>
          <ac:spMkLst>
            <pc:docMk/>
            <pc:sldMk cId="2795701080" sldId="260"/>
            <ac:spMk id="14" creationId="{F42EAE2F-3DF4-1243-8466-BA66CF2AB373}"/>
          </ac:spMkLst>
        </pc:spChg>
        <pc:spChg chg="add del mod">
          <ac:chgData name="amitt cotton" userId="6c184ca4e327b5e0" providerId="LiveId" clId="{FA73F2BC-B39B-7B49-97C4-A2846DF489B9}" dt="2018-12-21T13:37:41.843" v="1065"/>
          <ac:spMkLst>
            <pc:docMk/>
            <pc:sldMk cId="2795701080" sldId="260"/>
            <ac:spMk id="15" creationId="{45BA14ED-62CE-5544-96AE-0F4F20FAA477}"/>
          </ac:spMkLst>
        </pc:spChg>
        <pc:spChg chg="add del mod">
          <ac:chgData name="amitt cotton" userId="6c184ca4e327b5e0" providerId="LiveId" clId="{FA73F2BC-B39B-7B49-97C4-A2846DF489B9}" dt="2018-12-21T13:42:37" v="1507"/>
          <ac:spMkLst>
            <pc:docMk/>
            <pc:sldMk cId="2795701080" sldId="260"/>
            <ac:spMk id="16" creationId="{357137C5-BF0C-2F4B-9783-3A99F281EFAB}"/>
          </ac:spMkLst>
        </pc:spChg>
        <pc:spChg chg="add del mod">
          <ac:chgData name="amitt cotton" userId="6c184ca4e327b5e0" providerId="LiveId" clId="{FA73F2BC-B39B-7B49-97C4-A2846DF489B9}" dt="2018-12-21T13:42:37.671" v="1509"/>
          <ac:spMkLst>
            <pc:docMk/>
            <pc:sldMk cId="2795701080" sldId="260"/>
            <ac:spMk id="17" creationId="{76425EC8-F7A6-0146-A278-07418AC822E5}"/>
          </ac:spMkLst>
        </pc:spChg>
        <pc:spChg chg="add del mod">
          <ac:chgData name="amitt cotton" userId="6c184ca4e327b5e0" providerId="LiveId" clId="{FA73F2BC-B39B-7B49-97C4-A2846DF489B9}" dt="2018-12-21T13:42:36.350" v="1505"/>
          <ac:spMkLst>
            <pc:docMk/>
            <pc:sldMk cId="2795701080" sldId="260"/>
            <ac:spMk id="18" creationId="{9FBD7977-408E-574C-87F8-C1C3643578CC}"/>
          </ac:spMkLst>
        </pc:spChg>
        <pc:spChg chg="add mod">
          <ac:chgData name="amitt cotton" userId="6c184ca4e327b5e0" providerId="LiveId" clId="{FA73F2BC-B39B-7B49-97C4-A2846DF489B9}" dt="2018-12-21T13:40:32.953" v="1350" actId="20577"/>
          <ac:spMkLst>
            <pc:docMk/>
            <pc:sldMk cId="2795701080" sldId="260"/>
            <ac:spMk id="19" creationId="{35DE7AF6-B565-3A46-A0EC-B49A57109E90}"/>
          </ac:spMkLst>
        </pc:spChg>
        <pc:spChg chg="add mod">
          <ac:chgData name="amitt cotton" userId="6c184ca4e327b5e0" providerId="LiveId" clId="{FA73F2BC-B39B-7B49-97C4-A2846DF489B9}" dt="2018-12-21T13:42:42.518" v="1510" actId="1076"/>
          <ac:spMkLst>
            <pc:docMk/>
            <pc:sldMk cId="2795701080" sldId="260"/>
            <ac:spMk id="20" creationId="{14D018CA-F465-B34D-AE2B-582BF9E8F2AF}"/>
          </ac:spMkLst>
        </pc:spChg>
        <pc:spChg chg="add del mod">
          <ac:chgData name="amitt cotton" userId="6c184ca4e327b5e0" providerId="LiveId" clId="{FA73F2BC-B39B-7B49-97C4-A2846DF489B9}" dt="2018-12-21T13:45:26.665" v="1641"/>
          <ac:spMkLst>
            <pc:docMk/>
            <pc:sldMk cId="2795701080" sldId="260"/>
            <ac:spMk id="21" creationId="{9C753245-0024-6E42-BA3F-1B836782DB84}"/>
          </ac:spMkLst>
        </pc:spChg>
        <pc:grpChg chg="add mod">
          <ac:chgData name="amitt cotton" userId="6c184ca4e327b5e0" providerId="LiveId" clId="{FA73F2BC-B39B-7B49-97C4-A2846DF489B9}" dt="2018-12-21T13:37:14.803" v="1059" actId="1076"/>
          <ac:grpSpMkLst>
            <pc:docMk/>
            <pc:sldMk cId="2795701080" sldId="260"/>
            <ac:grpSpMk id="13" creationId="{B7DB5978-6405-9644-AD93-1C67B069E49B}"/>
          </ac:grpSpMkLst>
        </pc:grpChg>
        <pc:picChg chg="add mod">
          <ac:chgData name="amitt cotton" userId="6c184ca4e327b5e0" providerId="LiveId" clId="{FA73F2BC-B39B-7B49-97C4-A2846DF489B9}" dt="2018-12-21T13:37:10.695" v="1058" actId="164"/>
          <ac:picMkLst>
            <pc:docMk/>
            <pc:sldMk cId="2795701080" sldId="260"/>
            <ac:picMk id="7" creationId="{2C3435AE-C215-8044-9F01-4FDED142C861}"/>
          </ac:picMkLst>
        </pc:picChg>
        <pc:picChg chg="add mod">
          <ac:chgData name="amitt cotton" userId="6c184ca4e327b5e0" providerId="LiveId" clId="{FA73F2BC-B39B-7B49-97C4-A2846DF489B9}" dt="2018-12-21T13:37:10.695" v="1058" actId="164"/>
          <ac:picMkLst>
            <pc:docMk/>
            <pc:sldMk cId="2795701080" sldId="260"/>
            <ac:picMk id="9" creationId="{0D0F6DCB-F13B-6B4B-ABB7-573959D5EA89}"/>
          </ac:picMkLst>
        </pc:picChg>
        <pc:cxnChg chg="add mod">
          <ac:chgData name="amitt cotton" userId="6c184ca4e327b5e0" providerId="LiveId" clId="{FA73F2BC-B39B-7B49-97C4-A2846DF489B9}" dt="2018-12-21T13:37:10.695" v="1058" actId="164"/>
          <ac:cxnSpMkLst>
            <pc:docMk/>
            <pc:sldMk cId="2795701080" sldId="260"/>
            <ac:cxnSpMk id="10" creationId="{4FAFA573-3367-AC43-A62D-CF3F787F0420}"/>
          </ac:cxnSpMkLst>
        </pc:cxnChg>
      </pc:sldChg>
      <pc:sldChg chg="addSp delSp modSp add delAnim modAnim modNotesTx">
        <pc:chgData name="amitt cotton" userId="6c184ca4e327b5e0" providerId="LiveId" clId="{FA73F2BC-B39B-7B49-97C4-A2846DF489B9}" dt="2018-12-21T13:38:00.075" v="1068" actId="20577"/>
        <pc:sldMkLst>
          <pc:docMk/>
          <pc:sldMk cId="295907308" sldId="261"/>
        </pc:sldMkLst>
        <pc:spChg chg="del">
          <ac:chgData name="amitt cotton" userId="6c184ca4e327b5e0" providerId="LiveId" clId="{FA73F2BC-B39B-7B49-97C4-A2846DF489B9}" dt="2018-12-21T13:20:20.320" v="180" actId="478"/>
          <ac:spMkLst>
            <pc:docMk/>
            <pc:sldMk cId="295907308" sldId="261"/>
            <ac:spMk id="3" creationId="{37A98E83-8B95-6644-8087-EDB378984152}"/>
          </ac:spMkLst>
        </pc:spChg>
        <pc:spChg chg="mod">
          <ac:chgData name="amitt cotton" userId="6c184ca4e327b5e0" providerId="LiveId" clId="{FA73F2BC-B39B-7B49-97C4-A2846DF489B9}" dt="2018-12-21T13:20:54.368" v="217" actId="20577"/>
          <ac:spMkLst>
            <pc:docMk/>
            <pc:sldMk cId="295907308" sldId="261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1T13:19:30.771" v="178" actId="478"/>
          <ac:spMkLst>
            <pc:docMk/>
            <pc:sldMk cId="295907308" sldId="261"/>
            <ac:spMk id="5" creationId="{D6AC5CA9-4CFB-6D45-9438-7F516C1435E7}"/>
          </ac:spMkLst>
        </pc:spChg>
        <pc:spChg chg="add mod">
          <ac:chgData name="amitt cotton" userId="6c184ca4e327b5e0" providerId="LiveId" clId="{FA73F2BC-B39B-7B49-97C4-A2846DF489B9}" dt="2018-12-21T13:31:04.207" v="682" actId="1076"/>
          <ac:spMkLst>
            <pc:docMk/>
            <pc:sldMk cId="295907308" sldId="261"/>
            <ac:spMk id="6" creationId="{623170BB-0950-0944-82AD-4F6ABB7FE833}"/>
          </ac:spMkLst>
        </pc:spChg>
        <pc:spChg chg="del">
          <ac:chgData name="amitt cotton" userId="6c184ca4e327b5e0" providerId="LiveId" clId="{FA73F2BC-B39B-7B49-97C4-A2846DF489B9}" dt="2018-12-21T13:20:36.740" v="186" actId="478"/>
          <ac:spMkLst>
            <pc:docMk/>
            <pc:sldMk cId="295907308" sldId="261"/>
            <ac:spMk id="15" creationId="{81AAE7B6-009C-F647-BA84-89C3F133D252}"/>
          </ac:spMkLst>
        </pc:spChg>
        <pc:spChg chg="add del mod">
          <ac:chgData name="amitt cotton" userId="6c184ca4e327b5e0" providerId="LiveId" clId="{FA73F2BC-B39B-7B49-97C4-A2846DF489B9}" dt="2018-12-21T13:25:51.615" v="631"/>
          <ac:spMkLst>
            <pc:docMk/>
            <pc:sldMk cId="295907308" sldId="261"/>
            <ac:spMk id="19" creationId="{5D56771C-1927-D444-A686-085AA1C5FC19}"/>
          </ac:spMkLst>
        </pc:spChg>
        <pc:spChg chg="add mod">
          <ac:chgData name="amitt cotton" userId="6c184ca4e327b5e0" providerId="LiveId" clId="{FA73F2BC-B39B-7B49-97C4-A2846DF489B9}" dt="2018-12-21T13:26:10.361" v="632" actId="11529"/>
          <ac:spMkLst>
            <pc:docMk/>
            <pc:sldMk cId="295907308" sldId="261"/>
            <ac:spMk id="20" creationId="{6B9678AA-B83B-1C4A-9F6E-DEAD63BE713F}"/>
          </ac:spMkLst>
        </pc:spChg>
        <pc:spChg chg="add del mod">
          <ac:chgData name="amitt cotton" userId="6c184ca4e327b5e0" providerId="LiveId" clId="{FA73F2BC-B39B-7B49-97C4-A2846DF489B9}" dt="2018-12-21T13:34:49.493" v="951" actId="478"/>
          <ac:spMkLst>
            <pc:docMk/>
            <pc:sldMk cId="295907308" sldId="261"/>
            <ac:spMk id="21" creationId="{D6ED225E-0B53-184A-888A-A5598AE78B21}"/>
          </ac:spMkLst>
        </pc:spChg>
        <pc:spChg chg="add mod">
          <ac:chgData name="amitt cotton" userId="6c184ca4e327b5e0" providerId="LiveId" clId="{FA73F2BC-B39B-7B49-97C4-A2846DF489B9}" dt="2018-12-21T13:36:02.622" v="1050" actId="1076"/>
          <ac:spMkLst>
            <pc:docMk/>
            <pc:sldMk cId="295907308" sldId="261"/>
            <ac:spMk id="22" creationId="{C1460CF6-2BEC-8E46-9747-B8F3F7CBA29F}"/>
          </ac:spMkLst>
        </pc:spChg>
        <pc:grpChg chg="add mod">
          <ac:chgData name="amitt cotton" userId="6c184ca4e327b5e0" providerId="LiveId" clId="{FA73F2BC-B39B-7B49-97C4-A2846DF489B9}" dt="2018-12-21T13:20:31.079" v="184" actId="1076"/>
          <ac:grpSpMkLst>
            <pc:docMk/>
            <pc:sldMk cId="295907308" sldId="261"/>
            <ac:grpSpMk id="7" creationId="{1A7909DB-11AC-8F4C-8C6E-3FA4650F6812}"/>
          </ac:grpSpMkLst>
        </pc:grpChg>
      </pc:sldChg>
      <pc:sldChg chg="addSp delSp modSp add delAnim">
        <pc:chgData name="amitt cotton" userId="6c184ca4e327b5e0" providerId="LiveId" clId="{FA73F2BC-B39B-7B49-97C4-A2846DF489B9}" dt="2018-12-21T13:51:11.339" v="2117" actId="20577"/>
        <pc:sldMkLst>
          <pc:docMk/>
          <pc:sldMk cId="4072651047" sldId="262"/>
        </pc:sldMkLst>
        <pc:spChg chg="mod">
          <ac:chgData name="amitt cotton" userId="6c184ca4e327b5e0" providerId="LiveId" clId="{FA73F2BC-B39B-7B49-97C4-A2846DF489B9}" dt="2018-12-21T13:48:22.629" v="1962" actId="14100"/>
          <ac:spMkLst>
            <pc:docMk/>
            <pc:sldMk cId="4072651047" sldId="262"/>
            <ac:spMk id="3" creationId="{37A98E83-8B95-6644-8087-EDB378984152}"/>
          </ac:spMkLst>
        </pc:spChg>
        <pc:spChg chg="mod">
          <ac:chgData name="amitt cotton" userId="6c184ca4e327b5e0" providerId="LiveId" clId="{FA73F2BC-B39B-7B49-97C4-A2846DF489B9}" dt="2018-12-21T13:51:11.339" v="2117" actId="20577"/>
          <ac:spMkLst>
            <pc:docMk/>
            <pc:sldMk cId="4072651047" sldId="262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1T13:47:29.505" v="1856" actId="478"/>
          <ac:spMkLst>
            <pc:docMk/>
            <pc:sldMk cId="4072651047" sldId="262"/>
            <ac:spMk id="5" creationId="{D6AC5CA9-4CFB-6D45-9438-7F516C1435E7}"/>
          </ac:spMkLst>
        </pc:spChg>
        <pc:spChg chg="add del mod">
          <ac:chgData name="amitt cotton" userId="6c184ca4e327b5e0" providerId="LiveId" clId="{FA73F2BC-B39B-7B49-97C4-A2846DF489B9}" dt="2018-12-21T13:49:34.825" v="1968"/>
          <ac:spMkLst>
            <pc:docMk/>
            <pc:sldMk cId="4072651047" sldId="262"/>
            <ac:spMk id="6" creationId="{D034724E-E19B-8F4E-B91B-E0C760D70C42}"/>
          </ac:spMkLst>
        </pc:spChg>
        <pc:picChg chg="add mod">
          <ac:chgData name="amitt cotton" userId="6c184ca4e327b5e0" providerId="LiveId" clId="{FA73F2BC-B39B-7B49-97C4-A2846DF489B9}" dt="2018-12-21T13:49:32.177" v="1966" actId="1076"/>
          <ac:picMkLst>
            <pc:docMk/>
            <pc:sldMk cId="4072651047" sldId="262"/>
            <ac:picMk id="2" creationId="{CA7BC63C-D4B2-5F42-A9E0-9CF52ACED04F}"/>
          </ac:picMkLst>
        </pc:picChg>
      </pc:sldChg>
      <pc:sldChg chg="addSp delSp modSp add delAnim">
        <pc:chgData name="amitt cotton" userId="6c184ca4e327b5e0" providerId="LiveId" clId="{FA73F2BC-B39B-7B49-97C4-A2846DF489B9}" dt="2018-12-21T13:55:56.533" v="2293" actId="20577"/>
        <pc:sldMkLst>
          <pc:docMk/>
          <pc:sldMk cId="3372648163" sldId="263"/>
        </pc:sldMkLst>
        <pc:spChg chg="add del mod">
          <ac:chgData name="amitt cotton" userId="6c184ca4e327b5e0" providerId="LiveId" clId="{FA73F2BC-B39B-7B49-97C4-A2846DF489B9}" dt="2018-12-21T13:50:55.477" v="2112"/>
          <ac:spMkLst>
            <pc:docMk/>
            <pc:sldMk cId="3372648163" sldId="263"/>
            <ac:spMk id="2" creationId="{723861F2-3E12-A946-8C83-E136B6DE6056}"/>
          </ac:spMkLst>
        </pc:spChg>
        <pc:spChg chg="mod">
          <ac:chgData name="amitt cotton" userId="6c184ca4e327b5e0" providerId="LiveId" clId="{FA73F2BC-B39B-7B49-97C4-A2846DF489B9}" dt="2018-12-21T13:50:47.659" v="2109" actId="20577"/>
          <ac:spMkLst>
            <pc:docMk/>
            <pc:sldMk cId="3372648163" sldId="263"/>
            <ac:spMk id="3" creationId="{37A98E83-8B95-6644-8087-EDB378984152}"/>
          </ac:spMkLst>
        </pc:spChg>
        <pc:spChg chg="mod">
          <ac:chgData name="amitt cotton" userId="6c184ca4e327b5e0" providerId="LiveId" clId="{FA73F2BC-B39B-7B49-97C4-A2846DF489B9}" dt="2018-12-21T13:55:56.533" v="2293" actId="20577"/>
          <ac:spMkLst>
            <pc:docMk/>
            <pc:sldMk cId="3372648163" sldId="263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1T13:50:32.535" v="2072" actId="478"/>
          <ac:spMkLst>
            <pc:docMk/>
            <pc:sldMk cId="3372648163" sldId="263"/>
            <ac:spMk id="5" creationId="{D6AC5CA9-4CFB-6D45-9438-7F516C1435E7}"/>
          </ac:spMkLst>
        </pc:spChg>
        <pc:spChg chg="add del mod">
          <ac:chgData name="amitt cotton" userId="6c184ca4e327b5e0" providerId="LiveId" clId="{FA73F2BC-B39B-7B49-97C4-A2846DF489B9}" dt="2018-12-21T13:51:12.281" v="2119"/>
          <ac:spMkLst>
            <pc:docMk/>
            <pc:sldMk cId="3372648163" sldId="263"/>
            <ac:spMk id="6" creationId="{56C8D1D4-930B-E346-A2C8-F86231179BAB}"/>
          </ac:spMkLst>
        </pc:spChg>
        <pc:spChg chg="add mod">
          <ac:chgData name="amitt cotton" userId="6c184ca4e327b5e0" providerId="LiveId" clId="{FA73F2BC-B39B-7B49-97C4-A2846DF489B9}" dt="2018-12-21T13:53:36.167" v="2244" actId="1076"/>
          <ac:spMkLst>
            <pc:docMk/>
            <pc:sldMk cId="3372648163" sldId="263"/>
            <ac:spMk id="8" creationId="{A4E2023A-3358-C147-858E-ACC37EE69D71}"/>
          </ac:spMkLst>
        </pc:spChg>
        <pc:spChg chg="add mod">
          <ac:chgData name="amitt cotton" userId="6c184ca4e327b5e0" providerId="LiveId" clId="{FA73F2BC-B39B-7B49-97C4-A2846DF489B9}" dt="2018-12-21T13:53:28.126" v="2243" actId="1076"/>
          <ac:spMkLst>
            <pc:docMk/>
            <pc:sldMk cId="3372648163" sldId="263"/>
            <ac:spMk id="9" creationId="{C369D173-5103-534D-A892-C9F335A1FD4E}"/>
          </ac:spMkLst>
        </pc:spChg>
        <pc:spChg chg="add del mod">
          <ac:chgData name="amitt cotton" userId="6c184ca4e327b5e0" providerId="LiveId" clId="{FA73F2BC-B39B-7B49-97C4-A2846DF489B9}" dt="2018-12-21T13:53:18.946" v="2235"/>
          <ac:spMkLst>
            <pc:docMk/>
            <pc:sldMk cId="3372648163" sldId="263"/>
            <ac:spMk id="10" creationId="{1F43BC70-5051-DB48-A826-6D7BF55DED1B}"/>
          </ac:spMkLst>
        </pc:spChg>
        <pc:spChg chg="add del mod">
          <ac:chgData name="amitt cotton" userId="6c184ca4e327b5e0" providerId="LiveId" clId="{FA73F2BC-B39B-7B49-97C4-A2846DF489B9}" dt="2018-12-21T13:54:09.041" v="2249"/>
          <ac:spMkLst>
            <pc:docMk/>
            <pc:sldMk cId="3372648163" sldId="263"/>
            <ac:spMk id="11" creationId="{0DC6EC98-E38B-6D4B-A71B-8C5A50850DCB}"/>
          </ac:spMkLst>
        </pc:spChg>
        <pc:spChg chg="add del">
          <ac:chgData name="amitt cotton" userId="6c184ca4e327b5e0" providerId="LiveId" clId="{FA73F2BC-B39B-7B49-97C4-A2846DF489B9}" dt="2018-12-21T13:53:58.904" v="2246"/>
          <ac:spMkLst>
            <pc:docMk/>
            <pc:sldMk cId="3372648163" sldId="263"/>
            <ac:spMk id="12" creationId="{522052A5-FC37-2142-A4F8-93628AAE2D0B}"/>
          </ac:spMkLst>
        </pc:spChg>
        <pc:picChg chg="add del mod">
          <ac:chgData name="amitt cotton" userId="6c184ca4e327b5e0" providerId="LiveId" clId="{FA73F2BC-B39B-7B49-97C4-A2846DF489B9}" dt="2018-12-21T13:51:40.303" v="2122" actId="478"/>
          <ac:picMkLst>
            <pc:docMk/>
            <pc:sldMk cId="3372648163" sldId="263"/>
            <ac:picMk id="7" creationId="{EE1602C8-381E-DC4A-BB07-0AAE173A49A7}"/>
          </ac:picMkLst>
        </pc:picChg>
      </pc:sldChg>
      <pc:sldChg chg="addSp delSp modSp add delAnim modAnim modNotesTx">
        <pc:chgData name="amitt cotton" userId="6c184ca4e327b5e0" providerId="LiveId" clId="{FA73F2BC-B39B-7B49-97C4-A2846DF489B9}" dt="2018-12-21T14:02:55.219" v="2593" actId="20577"/>
        <pc:sldMkLst>
          <pc:docMk/>
          <pc:sldMk cId="37814021" sldId="264"/>
        </pc:sldMkLst>
        <pc:spChg chg="del">
          <ac:chgData name="amitt cotton" userId="6c184ca4e327b5e0" providerId="LiveId" clId="{FA73F2BC-B39B-7B49-97C4-A2846DF489B9}" dt="2018-12-21T13:56:40.889" v="2295" actId="478"/>
          <ac:spMkLst>
            <pc:docMk/>
            <pc:sldMk cId="37814021" sldId="264"/>
            <ac:spMk id="3" creationId="{37A98E83-8B95-6644-8087-EDB378984152}"/>
          </ac:spMkLst>
        </pc:spChg>
        <pc:spChg chg="mod">
          <ac:chgData name="amitt cotton" userId="6c184ca4e327b5e0" providerId="LiveId" clId="{FA73F2BC-B39B-7B49-97C4-A2846DF489B9}" dt="2018-12-21T13:57:03.134" v="2325" actId="20577"/>
          <ac:spMkLst>
            <pc:docMk/>
            <pc:sldMk cId="37814021" sldId="264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1T13:56:37.660" v="2294" actId="478"/>
          <ac:spMkLst>
            <pc:docMk/>
            <pc:sldMk cId="37814021" sldId="264"/>
            <ac:spMk id="5" creationId="{D6AC5CA9-4CFB-6D45-9438-7F516C1435E7}"/>
          </ac:spMkLst>
        </pc:spChg>
        <pc:spChg chg="add del mod">
          <ac:chgData name="amitt cotton" userId="6c184ca4e327b5e0" providerId="LiveId" clId="{FA73F2BC-B39B-7B49-97C4-A2846DF489B9}" dt="2018-12-21T13:56:47.071" v="2297" actId="478"/>
          <ac:spMkLst>
            <pc:docMk/>
            <pc:sldMk cId="37814021" sldId="264"/>
            <ac:spMk id="6" creationId="{38A6EFD9-A49E-A64B-9191-B38A746B6C84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7" creationId="{89520198-C073-844F-85A8-3D6E58BD3C3C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8" creationId="{7723D11D-0811-CD43-B43F-50FA1D56581B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12" creationId="{B5331971-E78E-C64E-A3B7-D9797F244238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13" creationId="{63580FA1-3972-3045-A43C-2A1F41243BB7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15" creationId="{0F4C490E-0649-9D40-9E59-5DBD51A78301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17" creationId="{FBE1D6DE-9EF9-8F4E-94F7-4D4448FB2581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18" creationId="{B01F5193-021A-8D49-AC5D-95BF19D3B8D4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21" creationId="{09E1A771-CD35-6D4B-9470-A3E70D71F95A}"/>
          </ac:spMkLst>
        </pc:spChg>
        <pc:spChg chg="add">
          <ac:chgData name="amitt cotton" userId="6c184ca4e327b5e0" providerId="LiveId" clId="{FA73F2BC-B39B-7B49-97C4-A2846DF489B9}" dt="2018-12-21T13:56:42.606" v="2296"/>
          <ac:spMkLst>
            <pc:docMk/>
            <pc:sldMk cId="37814021" sldId="264"/>
            <ac:spMk id="22" creationId="{DDD6CE8F-5267-B84A-A2F4-BAA0E1402710}"/>
          </ac:spMkLst>
        </pc:spChg>
        <pc:spChg chg="add mod">
          <ac:chgData name="amitt cotton" userId="6c184ca4e327b5e0" providerId="LiveId" clId="{FA73F2BC-B39B-7B49-97C4-A2846DF489B9}" dt="2018-12-21T14:02:27.214" v="2532" actId="1076"/>
          <ac:spMkLst>
            <pc:docMk/>
            <pc:sldMk cId="37814021" sldId="264"/>
            <ac:spMk id="23" creationId="{BDC3787F-4D0A-0643-B762-C1EFFC524F01}"/>
          </ac:spMkLst>
        </pc:spChg>
        <pc:spChg chg="add del mod">
          <ac:chgData name="amitt cotton" userId="6c184ca4e327b5e0" providerId="LiveId" clId="{FA73F2BC-B39B-7B49-97C4-A2846DF489B9}" dt="2018-12-21T13:59:10.473" v="2412"/>
          <ac:spMkLst>
            <pc:docMk/>
            <pc:sldMk cId="37814021" sldId="264"/>
            <ac:spMk id="24" creationId="{BF9507C3-5465-824E-BACB-85343462DAED}"/>
          </ac:spMkLst>
        </pc:spChg>
        <pc:spChg chg="add del mod">
          <ac:chgData name="amitt cotton" userId="6c184ca4e327b5e0" providerId="LiveId" clId="{FA73F2BC-B39B-7B49-97C4-A2846DF489B9}" dt="2018-12-21T14:02:24.101" v="2531"/>
          <ac:spMkLst>
            <pc:docMk/>
            <pc:sldMk cId="37814021" sldId="264"/>
            <ac:spMk id="25" creationId="{095EDEC7-52FD-DC4B-83D3-3E55D477089E}"/>
          </ac:spMkLst>
        </pc:spChg>
        <pc:spChg chg="add mod">
          <ac:chgData name="amitt cotton" userId="6c184ca4e327b5e0" providerId="LiveId" clId="{FA73F2BC-B39B-7B49-97C4-A2846DF489B9}" dt="2018-12-21T14:02:14.374" v="2527" actId="1076"/>
          <ac:spMkLst>
            <pc:docMk/>
            <pc:sldMk cId="37814021" sldId="264"/>
            <ac:spMk id="26" creationId="{B87F3D20-F8CA-F844-8BAC-B1602D9E2D5B}"/>
          </ac:spMkLst>
        </pc:spChg>
        <pc:spChg chg="add mod">
          <ac:chgData name="amitt cotton" userId="6c184ca4e327b5e0" providerId="LiveId" clId="{FA73F2BC-B39B-7B49-97C4-A2846DF489B9}" dt="2018-12-21T14:02:11.105" v="2526" actId="1076"/>
          <ac:spMkLst>
            <pc:docMk/>
            <pc:sldMk cId="37814021" sldId="264"/>
            <ac:spMk id="27" creationId="{6789737D-482F-4A45-8319-96DF97322FC7}"/>
          </ac:spMkLst>
        </pc:spChg>
        <pc:picChg chg="add">
          <ac:chgData name="amitt cotton" userId="6c184ca4e327b5e0" providerId="LiveId" clId="{FA73F2BC-B39B-7B49-97C4-A2846DF489B9}" dt="2018-12-21T13:56:42.606" v="2296"/>
          <ac:picMkLst>
            <pc:docMk/>
            <pc:sldMk cId="37814021" sldId="264"/>
            <ac:picMk id="9" creationId="{98E3752E-0645-5644-A58A-551E5FC52607}"/>
          </ac:picMkLst>
        </pc:picChg>
        <pc:picChg chg="add">
          <ac:chgData name="amitt cotton" userId="6c184ca4e327b5e0" providerId="LiveId" clId="{FA73F2BC-B39B-7B49-97C4-A2846DF489B9}" dt="2018-12-21T13:56:42.606" v="2296"/>
          <ac:picMkLst>
            <pc:docMk/>
            <pc:sldMk cId="37814021" sldId="264"/>
            <ac:picMk id="10" creationId="{25369D98-5995-B34E-9BD5-5F8587A538EA}"/>
          </ac:picMkLst>
        </pc:picChg>
        <pc:picChg chg="add">
          <ac:chgData name="amitt cotton" userId="6c184ca4e327b5e0" providerId="LiveId" clId="{FA73F2BC-B39B-7B49-97C4-A2846DF489B9}" dt="2018-12-21T13:56:42.606" v="2296"/>
          <ac:picMkLst>
            <pc:docMk/>
            <pc:sldMk cId="37814021" sldId="264"/>
            <ac:picMk id="16" creationId="{845E26B1-E324-0B4C-8463-EF6585194FFE}"/>
          </ac:picMkLst>
        </pc:picChg>
        <pc:picChg chg="add">
          <ac:chgData name="amitt cotton" userId="6c184ca4e327b5e0" providerId="LiveId" clId="{FA73F2BC-B39B-7B49-97C4-A2846DF489B9}" dt="2018-12-21T13:56:42.606" v="2296"/>
          <ac:picMkLst>
            <pc:docMk/>
            <pc:sldMk cId="37814021" sldId="264"/>
            <ac:picMk id="19" creationId="{75FA5303-E22B-A74A-8E71-A7F326011D56}"/>
          </ac:picMkLst>
        </pc:picChg>
        <pc:cxnChg chg="add">
          <ac:chgData name="amitt cotton" userId="6c184ca4e327b5e0" providerId="LiveId" clId="{FA73F2BC-B39B-7B49-97C4-A2846DF489B9}" dt="2018-12-21T13:56:42.606" v="2296"/>
          <ac:cxnSpMkLst>
            <pc:docMk/>
            <pc:sldMk cId="37814021" sldId="264"/>
            <ac:cxnSpMk id="11" creationId="{885554B6-5D60-234E-BA61-2A057E3316BE}"/>
          </ac:cxnSpMkLst>
        </pc:cxnChg>
        <pc:cxnChg chg="add">
          <ac:chgData name="amitt cotton" userId="6c184ca4e327b5e0" providerId="LiveId" clId="{FA73F2BC-B39B-7B49-97C4-A2846DF489B9}" dt="2018-12-21T13:56:42.606" v="2296"/>
          <ac:cxnSpMkLst>
            <pc:docMk/>
            <pc:sldMk cId="37814021" sldId="264"/>
            <ac:cxnSpMk id="14" creationId="{FBECF58C-8668-CB4F-972A-0428CB7044AA}"/>
          </ac:cxnSpMkLst>
        </pc:cxnChg>
        <pc:cxnChg chg="add">
          <ac:chgData name="amitt cotton" userId="6c184ca4e327b5e0" providerId="LiveId" clId="{FA73F2BC-B39B-7B49-97C4-A2846DF489B9}" dt="2018-12-21T13:56:42.606" v="2296"/>
          <ac:cxnSpMkLst>
            <pc:docMk/>
            <pc:sldMk cId="37814021" sldId="264"/>
            <ac:cxnSpMk id="20" creationId="{2D2544AD-A601-634E-9879-A09781C5F4A9}"/>
          </ac:cxnSpMkLst>
        </pc:cxnChg>
      </pc:sldChg>
      <pc:sldChg chg="addSp delSp modSp add delAnim">
        <pc:chgData name="amitt cotton" userId="6c184ca4e327b5e0" providerId="LiveId" clId="{FA73F2BC-B39B-7B49-97C4-A2846DF489B9}" dt="2018-12-21T14:21:35.620" v="3378" actId="20577"/>
        <pc:sldMkLst>
          <pc:docMk/>
          <pc:sldMk cId="3905305961" sldId="265"/>
        </pc:sldMkLst>
        <pc:spChg chg="del">
          <ac:chgData name="amitt cotton" userId="6c184ca4e327b5e0" providerId="LiveId" clId="{FA73F2BC-B39B-7B49-97C4-A2846DF489B9}" dt="2018-12-21T14:03:18.594" v="2608" actId="478"/>
          <ac:spMkLst>
            <pc:docMk/>
            <pc:sldMk cId="3905305961" sldId="265"/>
            <ac:spMk id="3" creationId="{37A98E83-8B95-6644-8087-EDB378984152}"/>
          </ac:spMkLst>
        </pc:spChg>
        <pc:spChg chg="mod">
          <ac:chgData name="amitt cotton" userId="6c184ca4e327b5e0" providerId="LiveId" clId="{FA73F2BC-B39B-7B49-97C4-A2846DF489B9}" dt="2018-12-21T14:06:22.558" v="2710" actId="20577"/>
          <ac:spMkLst>
            <pc:docMk/>
            <pc:sldMk cId="3905305961" sldId="265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1T14:03:21.599" v="2609" actId="478"/>
          <ac:spMkLst>
            <pc:docMk/>
            <pc:sldMk cId="3905305961" sldId="265"/>
            <ac:spMk id="5" creationId="{D6AC5CA9-4CFB-6D45-9438-7F516C1435E7}"/>
          </ac:spMkLst>
        </pc:spChg>
        <pc:spChg chg="add del mod">
          <ac:chgData name="amitt cotton" userId="6c184ca4e327b5e0" providerId="LiveId" clId="{FA73F2BC-B39B-7B49-97C4-A2846DF489B9}" dt="2018-12-21T14:03:58.876" v="2613" actId="478"/>
          <ac:spMkLst>
            <pc:docMk/>
            <pc:sldMk cId="3905305961" sldId="265"/>
            <ac:spMk id="6" creationId="{BAA3164B-DFE9-234A-83A9-18A538ACC357}"/>
          </ac:spMkLst>
        </pc:spChg>
        <pc:spChg chg="add del mod">
          <ac:chgData name="amitt cotton" userId="6c184ca4e327b5e0" providerId="LiveId" clId="{FA73F2BC-B39B-7B49-97C4-A2846DF489B9}" dt="2018-12-21T14:06:28.345" v="2712" actId="478"/>
          <ac:spMkLst>
            <pc:docMk/>
            <pc:sldMk cId="3905305961" sldId="265"/>
            <ac:spMk id="7" creationId="{2BC32561-1A70-AD48-98D5-CA7B4713855F}"/>
          </ac:spMkLst>
        </pc:spChg>
        <pc:spChg chg="add mod">
          <ac:chgData name="amitt cotton" userId="6c184ca4e327b5e0" providerId="LiveId" clId="{FA73F2BC-B39B-7B49-97C4-A2846DF489B9}" dt="2018-12-21T14:21:35.620" v="3378" actId="20577"/>
          <ac:spMkLst>
            <pc:docMk/>
            <pc:sldMk cId="3905305961" sldId="265"/>
            <ac:spMk id="8" creationId="{75A388C7-5BB3-874E-B028-1A485A9C58F4}"/>
          </ac:spMkLst>
        </pc:spChg>
        <pc:spChg chg="add del mod">
          <ac:chgData name="amitt cotton" userId="6c184ca4e327b5e0" providerId="LiveId" clId="{FA73F2BC-B39B-7B49-97C4-A2846DF489B9}" dt="2018-12-21T14:06:25.306" v="2711" actId="478"/>
          <ac:spMkLst>
            <pc:docMk/>
            <pc:sldMk cId="3905305961" sldId="265"/>
            <ac:spMk id="9" creationId="{B54ACB47-2BFF-2841-880D-D7F1C90A69AE}"/>
          </ac:spMkLst>
        </pc:spChg>
      </pc:sldChg>
      <pc:sldChg chg="modSp add ord">
        <pc:chgData name="amitt cotton" userId="6c184ca4e327b5e0" providerId="LiveId" clId="{FA73F2BC-B39B-7B49-97C4-A2846DF489B9}" dt="2018-12-21T14:21:06.300" v="3364" actId="5793"/>
        <pc:sldMkLst>
          <pc:docMk/>
          <pc:sldMk cId="2989306126" sldId="266"/>
        </pc:sldMkLst>
        <pc:spChg chg="mod">
          <ac:chgData name="amitt cotton" userId="6c184ca4e327b5e0" providerId="LiveId" clId="{FA73F2BC-B39B-7B49-97C4-A2846DF489B9}" dt="2018-12-21T14:21:06.300" v="3364" actId="5793"/>
          <ac:spMkLst>
            <pc:docMk/>
            <pc:sldMk cId="2989306126" sldId="266"/>
            <ac:spMk id="6" creationId="{BAA3164B-DFE9-234A-83A9-18A538ACC357}"/>
          </ac:spMkLst>
        </pc:spChg>
      </pc:sldChg>
      <pc:sldChg chg="addSp delSp modSp add modAnim">
        <pc:chgData name="amitt cotton" userId="6c184ca4e327b5e0" providerId="LiveId" clId="{FA73F2BC-B39B-7B49-97C4-A2846DF489B9}" dt="2018-12-22T06:20:13.941" v="3493"/>
        <pc:sldMkLst>
          <pc:docMk/>
          <pc:sldMk cId="312773821" sldId="267"/>
        </pc:sldMkLst>
        <pc:spChg chg="mod">
          <ac:chgData name="amitt cotton" userId="6c184ca4e327b5e0" providerId="LiveId" clId="{FA73F2BC-B39B-7B49-97C4-A2846DF489B9}" dt="2018-12-21T14:13:03.635" v="2794" actId="20577"/>
          <ac:spMkLst>
            <pc:docMk/>
            <pc:sldMk cId="312773821" sldId="267"/>
            <ac:spMk id="4" creationId="{467AE41A-9246-F147-8269-767CA6B68D5D}"/>
          </ac:spMkLst>
        </pc:spChg>
        <pc:spChg chg="del">
          <ac:chgData name="amitt cotton" userId="6c184ca4e327b5e0" providerId="LiveId" clId="{FA73F2BC-B39B-7B49-97C4-A2846DF489B9}" dt="2018-12-22T06:20:13.941" v="3493"/>
          <ac:spMkLst>
            <pc:docMk/>
            <pc:sldMk cId="312773821" sldId="267"/>
            <ac:spMk id="6" creationId="{BAA3164B-DFE9-234A-83A9-18A538ACC357}"/>
          </ac:spMkLst>
        </pc:spChg>
        <pc:spChg chg="del">
          <ac:chgData name="amitt cotton" userId="6c184ca4e327b5e0" providerId="LiveId" clId="{FA73F2BC-B39B-7B49-97C4-A2846DF489B9}" dt="2018-12-21T14:12:57.456" v="2776" actId="478"/>
          <ac:spMkLst>
            <pc:docMk/>
            <pc:sldMk cId="312773821" sldId="267"/>
            <ac:spMk id="7" creationId="{2BC32561-1A70-AD48-98D5-CA7B4713855F}"/>
          </ac:spMkLst>
        </pc:spChg>
        <pc:spChg chg="del mod">
          <ac:chgData name="amitt cotton" userId="6c184ca4e327b5e0" providerId="LiveId" clId="{FA73F2BC-B39B-7B49-97C4-A2846DF489B9}" dt="2018-12-21T14:13:10.481" v="2796" actId="478"/>
          <ac:spMkLst>
            <pc:docMk/>
            <pc:sldMk cId="312773821" sldId="267"/>
            <ac:spMk id="8" creationId="{75A388C7-5BB3-874E-B028-1A485A9C58F4}"/>
          </ac:spMkLst>
        </pc:spChg>
        <pc:picChg chg="add mod">
          <ac:chgData name="amitt cotton" userId="6c184ca4e327b5e0" providerId="LiveId" clId="{FA73F2BC-B39B-7B49-97C4-A2846DF489B9}" dt="2018-12-22T06:20:13.941" v="3493"/>
          <ac:picMkLst>
            <pc:docMk/>
            <pc:sldMk cId="312773821" sldId="267"/>
            <ac:picMk id="2" creationId="{141029EE-1557-A143-BB4B-A15414B65ADD}"/>
          </ac:picMkLst>
        </pc:picChg>
      </pc:sldChg>
      <pc:sldChg chg="addSp delSp modSp add">
        <pc:chgData name="amitt cotton" userId="6c184ca4e327b5e0" providerId="LiveId" clId="{FA73F2BC-B39B-7B49-97C4-A2846DF489B9}" dt="2018-12-22T06:24:29.821" v="3587" actId="1076"/>
        <pc:sldMkLst>
          <pc:docMk/>
          <pc:sldMk cId="656095219" sldId="268"/>
        </pc:sldMkLst>
        <pc:spChg chg="add del mod">
          <ac:chgData name="amitt cotton" userId="6c184ca4e327b5e0" providerId="LiveId" clId="{FA73F2BC-B39B-7B49-97C4-A2846DF489B9}" dt="2018-12-22T06:24:14.327" v="3583" actId="478"/>
          <ac:spMkLst>
            <pc:docMk/>
            <pc:sldMk cId="656095219" sldId="268"/>
            <ac:spMk id="3" creationId="{D5DA356C-4DB9-3747-B65A-74A33868F609}"/>
          </ac:spMkLst>
        </pc:spChg>
        <pc:spChg chg="mod">
          <ac:chgData name="amitt cotton" userId="6c184ca4e327b5e0" providerId="LiveId" clId="{FA73F2BC-B39B-7B49-97C4-A2846DF489B9}" dt="2018-12-22T06:23:58.358" v="3542" actId="1076"/>
          <ac:spMkLst>
            <pc:docMk/>
            <pc:sldMk cId="656095219" sldId="268"/>
            <ac:spMk id="4" creationId="{467AE41A-9246-F147-8269-767CA6B68D5D}"/>
          </ac:spMkLst>
        </pc:spChg>
        <pc:spChg chg="del mod">
          <ac:chgData name="amitt cotton" userId="6c184ca4e327b5e0" providerId="LiveId" clId="{FA73F2BC-B39B-7B49-97C4-A2846DF489B9}" dt="2018-12-22T06:21:36.239" v="3532" actId="478"/>
          <ac:spMkLst>
            <pc:docMk/>
            <pc:sldMk cId="656095219" sldId="268"/>
            <ac:spMk id="6" creationId="{BAA3164B-DFE9-234A-83A9-18A538ACC357}"/>
          </ac:spMkLst>
        </pc:spChg>
        <pc:spChg chg="add mod">
          <ac:chgData name="amitt cotton" userId="6c184ca4e327b5e0" providerId="LiveId" clId="{FA73F2BC-B39B-7B49-97C4-A2846DF489B9}" dt="2018-12-22T06:24:19.896" v="3585" actId="255"/>
          <ac:spMkLst>
            <pc:docMk/>
            <pc:sldMk cId="656095219" sldId="268"/>
            <ac:spMk id="7" creationId="{F5C78DDD-600E-2A47-BEA9-78A31604641E}"/>
          </ac:spMkLst>
        </pc:spChg>
        <pc:picChg chg="add mod">
          <ac:chgData name="amitt cotton" userId="6c184ca4e327b5e0" providerId="LiveId" clId="{FA73F2BC-B39B-7B49-97C4-A2846DF489B9}" dt="2018-12-22T06:24:29.821" v="3587" actId="1076"/>
          <ac:picMkLst>
            <pc:docMk/>
            <pc:sldMk cId="656095219" sldId="268"/>
            <ac:picMk id="5" creationId="{1547118F-0454-1444-B33D-0C2E87C52C8D}"/>
          </ac:picMkLst>
        </pc:picChg>
      </pc:sldChg>
      <pc:sldChg chg="add modNotesTx">
        <pc:chgData name="amitt cotton" userId="6c184ca4e327b5e0" providerId="LiveId" clId="{FA73F2BC-B39B-7B49-97C4-A2846DF489B9}" dt="2018-12-21T14:22:55.857" v="3425" actId="20577"/>
        <pc:sldMkLst>
          <pc:docMk/>
          <pc:sldMk cId="3450362978" sldId="269"/>
        </pc:sldMkLst>
      </pc:sldChg>
      <pc:sldChg chg="delSp modSp add">
        <pc:chgData name="amitt cotton" userId="6c184ca4e327b5e0" providerId="LiveId" clId="{FA73F2BC-B39B-7B49-97C4-A2846DF489B9}" dt="2018-12-22T03:45:44.738" v="3492" actId="478"/>
        <pc:sldMkLst>
          <pc:docMk/>
          <pc:sldMk cId="2956551830" sldId="270"/>
        </pc:sldMkLst>
        <pc:spChg chg="del mod">
          <ac:chgData name="amitt cotton" userId="6c184ca4e327b5e0" providerId="LiveId" clId="{FA73F2BC-B39B-7B49-97C4-A2846DF489B9}" dt="2018-12-22T03:45:44.738" v="3492" actId="478"/>
          <ac:spMkLst>
            <pc:docMk/>
            <pc:sldMk cId="2956551830" sldId="270"/>
            <ac:spMk id="4" creationId="{467AE41A-9246-F147-8269-767CA6B68D5D}"/>
          </ac:spMkLst>
        </pc:spChg>
        <pc:spChg chg="mod">
          <ac:chgData name="amitt cotton" userId="6c184ca4e327b5e0" providerId="LiveId" clId="{FA73F2BC-B39B-7B49-97C4-A2846DF489B9}" dt="2018-12-22T03:45:41.412" v="3491" actId="20577"/>
          <ac:spMkLst>
            <pc:docMk/>
            <pc:sldMk cId="2956551830" sldId="270"/>
            <ac:spMk id="6" creationId="{BAA3164B-DFE9-234A-83A9-18A538ACC357}"/>
          </ac:spMkLst>
        </pc:spChg>
      </pc:sldChg>
      <pc:sldChg chg="add">
        <pc:chgData name="amitt cotton" userId="6c184ca4e327b5e0" providerId="LiveId" clId="{FA73F2BC-B39B-7B49-97C4-A2846DF489B9}" dt="2018-12-22T06:21:19.607" v="3494"/>
        <pc:sldMkLst>
          <pc:docMk/>
          <pc:sldMk cId="1268173193" sldId="271"/>
        </pc:sldMkLst>
      </pc:sldChg>
      <pc:sldChg chg="delSp modSp add">
        <pc:chgData name="amitt cotton" userId="6c184ca4e327b5e0" providerId="LiveId" clId="{FA73F2BC-B39B-7B49-97C4-A2846DF489B9}" dt="2019-01-09T06:04:20.592" v="3594" actId="14100"/>
        <pc:sldMkLst>
          <pc:docMk/>
          <pc:sldMk cId="323480393" sldId="272"/>
        </pc:sldMkLst>
        <pc:spChg chg="del">
          <ac:chgData name="amitt cotton" userId="6c184ca4e327b5e0" providerId="LiveId" clId="{FA73F2BC-B39B-7B49-97C4-A2846DF489B9}" dt="2019-01-09T06:04:01.273" v="3589" actId="478"/>
          <ac:spMkLst>
            <pc:docMk/>
            <pc:sldMk cId="323480393" sldId="272"/>
            <ac:spMk id="4" creationId="{467AE41A-9246-F147-8269-767CA6B68D5D}"/>
          </ac:spMkLst>
        </pc:spChg>
        <pc:picChg chg="mod">
          <ac:chgData name="amitt cotton" userId="6c184ca4e327b5e0" providerId="LiveId" clId="{FA73F2BC-B39B-7B49-97C4-A2846DF489B9}" dt="2019-01-09T06:04:20.592" v="3594" actId="14100"/>
          <ac:picMkLst>
            <pc:docMk/>
            <pc:sldMk cId="323480393" sldId="272"/>
            <ac:picMk id="2" creationId="{141029EE-1557-A143-BB4B-A15414B65AD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73FA9-9A95-8A49-BE0F-9E1F629D68E6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C1381-8856-6D49-A4EB-FADBC450ED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43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C1381-8856-6D49-A4EB-FADBC450EDED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20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クライアントはそのドメイン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(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ほにゃらら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.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ngrok.io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)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にリクエストを送る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ここまでの仕組みを実現するために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C#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で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windows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フォームアプリケーションを作成しました。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C1381-8856-6D49-A4EB-FADBC450EDED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946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GitHub</a:t>
            </a:r>
            <a:r>
              <a:rPr kumimoji="1" lang="ja-JP" altLang="en-US"/>
              <a:t>初心者なので変な所あったら教えていただけると幸いです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C1381-8856-6D49-A4EB-FADBC450EDE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386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次は右の部分について解説します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C1381-8856-6D49-A4EB-FADBC450EDE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889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前振りで「複雑そうっすよねぇ！！！」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C1381-8856-6D49-A4EB-FADBC450EDE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49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89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6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87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8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93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129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6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84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6272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16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DD15-1416-F44D-968B-D96410BD60CD}" type="datetimeFigureOut">
              <a:rPr kumimoji="1" lang="ja-JP" altLang="en-US" smtClean="0"/>
              <a:t>2019/1/9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797825B-0A1E-5C47-9F17-12EF6105B83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465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8454B2E-D2DB-42C2-A224-BCEC47B86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B61146-1CF0-40E1-B66E-C22BD920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428CAC4-E502-5A41-B8AE-D08A43A52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987" y="802298"/>
            <a:ext cx="9089865" cy="3822329"/>
          </a:xfrm>
        </p:spPr>
        <p:txBody>
          <a:bodyPr>
            <a:normAutofit/>
          </a:bodyPr>
          <a:lstStyle/>
          <a:p>
            <a:r>
              <a:rPr lang="ja-JP" altLang="en-US"/>
              <a:t>自宅の気温を</a:t>
            </a:r>
            <a:br>
              <a:rPr lang="en-US" altLang="ja-JP" dirty="0"/>
            </a:br>
            <a:r>
              <a:rPr lang="en-US" altLang="ja-JP" dirty="0"/>
              <a:t>LINE</a:t>
            </a:r>
            <a:r>
              <a:rPr lang="ja-JP" altLang="en-US"/>
              <a:t>で</a:t>
            </a:r>
            <a:br>
              <a:rPr lang="en-US" altLang="ja-JP" dirty="0"/>
            </a:br>
            <a:r>
              <a:rPr lang="ja-JP" altLang="en-US"/>
              <a:t>教えてくれる</a:t>
            </a:r>
            <a:br>
              <a:rPr lang="en-US" altLang="ja-JP" dirty="0"/>
            </a:br>
            <a:r>
              <a:rPr lang="ja-JP" altLang="en-US"/>
              <a:t>ボタンを作ってみた</a:t>
            </a:r>
            <a:endParaRPr kumimoji="1" lang="ja-JP" alt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E5065C-30A9-480A-9E93-74CC14902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F948680-1810-4961-805C-D0C28E7E9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2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サーバサイド</a:t>
            </a:r>
            <a:r>
              <a:rPr kumimoji="1" lang="en-US" altLang="ja-JP" sz="4800" b="1" dirty="0"/>
              <a:t> </a:t>
            </a:r>
            <a:r>
              <a:rPr kumimoji="1" lang="ja-JP" altLang="en-US" sz="4800" b="1"/>
              <a:t>ソースコード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AA3164B-DFE9-234A-83A9-18A538AC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2082476"/>
            <a:ext cx="9603275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/>
              <a:t>これも上げてあります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C32561-1A70-AD48-98D5-CA7B4713855F}"/>
              </a:ext>
            </a:extLst>
          </p:cNvPr>
          <p:cNvSpPr txBox="1"/>
          <p:nvPr/>
        </p:nvSpPr>
        <p:spPr>
          <a:xfrm>
            <a:off x="2072878" y="3650462"/>
            <a:ext cx="8046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https://</a:t>
            </a:r>
            <a:r>
              <a:rPr kumimoji="1" lang="en-US" altLang="ja-JP" sz="3600" dirty="0" err="1"/>
              <a:t>github.com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reud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Ngrok_Requester</a:t>
            </a:r>
            <a:endParaRPr kumimoji="1" lang="ja-JP" altLang="en-US" sz="3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A388C7-5BB3-874E-B028-1A485A9C58F4}"/>
              </a:ext>
            </a:extLst>
          </p:cNvPr>
          <p:cNvSpPr txBox="1"/>
          <p:nvPr/>
        </p:nvSpPr>
        <p:spPr>
          <a:xfrm>
            <a:off x="4971839" y="4619959"/>
            <a:ext cx="2562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err="1"/>
              <a:t>GitHub@reud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298930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サーバサイド</a:t>
            </a:r>
            <a:r>
              <a:rPr kumimoji="1" lang="en-US" altLang="ja-JP" sz="4800" b="1" dirty="0"/>
              <a:t> </a:t>
            </a:r>
            <a:r>
              <a:rPr kumimoji="1" lang="ja-JP" altLang="en-US" sz="4800" b="1"/>
              <a:t>ソースコード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AA3164B-DFE9-234A-83A9-18A538AC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7" y="2082476"/>
            <a:ext cx="9603275" cy="64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/>
              <a:t>これも上げてあります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C32561-1A70-AD48-98D5-CA7B4713855F}"/>
              </a:ext>
            </a:extLst>
          </p:cNvPr>
          <p:cNvSpPr txBox="1"/>
          <p:nvPr/>
        </p:nvSpPr>
        <p:spPr>
          <a:xfrm>
            <a:off x="2072878" y="3650462"/>
            <a:ext cx="8046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https://</a:t>
            </a:r>
            <a:r>
              <a:rPr kumimoji="1" lang="en-US" altLang="ja-JP" sz="3600" dirty="0" err="1"/>
              <a:t>github.com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reud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Ngrok_Requester</a:t>
            </a:r>
            <a:endParaRPr kumimoji="1" lang="ja-JP" altLang="en-US" sz="36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A388C7-5BB3-874E-B028-1A485A9C58F4}"/>
              </a:ext>
            </a:extLst>
          </p:cNvPr>
          <p:cNvSpPr txBox="1"/>
          <p:nvPr/>
        </p:nvSpPr>
        <p:spPr>
          <a:xfrm>
            <a:off x="4971839" y="4619959"/>
            <a:ext cx="2562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err="1"/>
              <a:t>GitHub@reud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407281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実演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A388C7-5BB3-874E-B028-1A485A9C58F4}"/>
              </a:ext>
            </a:extLst>
          </p:cNvPr>
          <p:cNvSpPr txBox="1"/>
          <p:nvPr/>
        </p:nvSpPr>
        <p:spPr>
          <a:xfrm>
            <a:off x="1989746" y="2175714"/>
            <a:ext cx="8212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/>
              <a:t>SSH</a:t>
            </a:r>
            <a:r>
              <a:rPr kumimoji="1" lang="ja-JP" altLang="en-US" sz="4800" b="1" dirty="0"/>
              <a:t>が上手く成功していたら</a:t>
            </a:r>
            <a:endParaRPr kumimoji="1" lang="en-US" altLang="ja-JP" sz="4800" b="1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B32C019-78FA-41F1-BBC3-D197242B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27" y="3006711"/>
            <a:ext cx="4087092" cy="30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0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成功した時の動画</a:t>
            </a:r>
          </a:p>
        </p:txBody>
      </p:sp>
      <p:pic>
        <p:nvPicPr>
          <p:cNvPr id="2" name="IMG_3062">
            <a:hlinkClick r:id="" action="ppaction://media"/>
            <a:extLst>
              <a:ext uri="{FF2B5EF4-FFF2-40B4-BE49-F238E27FC236}">
                <a16:creationId xmlns:a16="http://schemas.microsoft.com/office/drawing/2014/main" id="{141029EE-1557-A143-BB4B-A15414B65A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6113" y="2016125"/>
            <a:ext cx="6132512" cy="3449638"/>
          </a:xfrm>
        </p:spPr>
      </p:pic>
    </p:spTree>
    <p:extLst>
      <p:ext uri="{BB962C8B-B14F-4D97-AF65-F5344CB8AC3E}">
        <p14:creationId xmlns:p14="http://schemas.microsoft.com/office/powerpoint/2010/main" val="31277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G_3062">
            <a:hlinkClick r:id="" action="ppaction://media"/>
            <a:extLst>
              <a:ext uri="{FF2B5EF4-FFF2-40B4-BE49-F238E27FC236}">
                <a16:creationId xmlns:a16="http://schemas.microsoft.com/office/drawing/2014/main" id="{141029EE-1557-A143-BB4B-A15414B65A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5204" cy="6346209"/>
          </a:xfrm>
        </p:spPr>
      </p:pic>
    </p:spTree>
    <p:extLst>
      <p:ext uri="{BB962C8B-B14F-4D97-AF65-F5344CB8AC3E}">
        <p14:creationId xmlns:p14="http://schemas.microsoft.com/office/powerpoint/2010/main" val="32348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98040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こんな感じに出力されます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547118F-0454-1444-B33D-0C2E87C52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13" y="2003659"/>
            <a:ext cx="2849488" cy="476260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5C78DDD-600E-2A47-BEA9-78A31604641E}"/>
              </a:ext>
            </a:extLst>
          </p:cNvPr>
          <p:cNvSpPr txBox="1"/>
          <p:nvPr/>
        </p:nvSpPr>
        <p:spPr>
          <a:xfrm>
            <a:off x="5576711" y="3556372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/>
              <a:t>こんな感じに出力される</a:t>
            </a:r>
          </a:p>
        </p:txBody>
      </p:sp>
    </p:spTree>
    <p:extLst>
      <p:ext uri="{BB962C8B-B14F-4D97-AF65-F5344CB8AC3E}">
        <p14:creationId xmlns:p14="http://schemas.microsoft.com/office/powerpoint/2010/main" val="656095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まとめ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AA3164B-DFE9-234A-83A9-18A538AC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918" y="3013501"/>
            <a:ext cx="9603275" cy="830998"/>
          </a:xfrm>
        </p:spPr>
        <p:txBody>
          <a:bodyPr>
            <a:noAutofit/>
          </a:bodyPr>
          <a:lstStyle/>
          <a:p>
            <a:r>
              <a:rPr lang="en-US" altLang="ja-JP" sz="3200" b="1" dirty="0"/>
              <a:t>Arduino</a:t>
            </a:r>
            <a:r>
              <a:rPr lang="ja-JP" altLang="en-US" sz="3200" b="1"/>
              <a:t>だけでなく</a:t>
            </a:r>
            <a:r>
              <a:rPr lang="en-US" altLang="ja-JP" sz="3200" b="1" dirty="0"/>
              <a:t>C#</a:t>
            </a:r>
            <a:r>
              <a:rPr lang="ja-JP" altLang="en-US" sz="3200" b="1"/>
              <a:t>や</a:t>
            </a:r>
            <a:r>
              <a:rPr lang="en-US" altLang="ja-JP" sz="3200" b="1" dirty="0"/>
              <a:t>Python</a:t>
            </a:r>
            <a:r>
              <a:rPr lang="ja-JP" altLang="en-US" sz="3200" b="1"/>
              <a:t>を組み合わせ、</a:t>
            </a:r>
            <a:r>
              <a:rPr lang="en-US" altLang="ja-JP" sz="3200" b="1" dirty="0"/>
              <a:t>IoT</a:t>
            </a:r>
            <a:r>
              <a:rPr lang="ja-JP" altLang="en-US" sz="3200" b="1"/>
              <a:t>な機器を作成することが出来た。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126817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AA3164B-DFE9-234A-83A9-18A538ACC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458" y="3013501"/>
            <a:ext cx="9897763" cy="830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4400" b="1"/>
              <a:t>ご清聴頂きありがとうございました！</a:t>
            </a:r>
            <a:endParaRPr lang="en-US" altLang="ja-JP" sz="4400" b="1" dirty="0"/>
          </a:p>
        </p:txBody>
      </p:sp>
    </p:spTree>
    <p:extLst>
      <p:ext uri="{BB962C8B-B14F-4D97-AF65-F5344CB8AC3E}">
        <p14:creationId xmlns:p14="http://schemas.microsoft.com/office/powerpoint/2010/main" val="2956551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A98E83-8B95-6644-8087-EDB37898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/>
              <a:t>・部屋の温度がいつでも分かる！</a:t>
            </a:r>
            <a:r>
              <a:rPr kumimoji="1" lang="en-US" altLang="ja-JP" sz="3600" dirty="0"/>
              <a:t>(</a:t>
            </a:r>
            <a:r>
              <a:rPr kumimoji="1" lang="ja-JP" altLang="en-US" sz="3600"/>
              <a:t>主目的</a:t>
            </a:r>
            <a:r>
              <a:rPr kumimoji="1" lang="en-US" altLang="ja-JP" sz="3600" dirty="0"/>
              <a:t>)</a:t>
            </a:r>
          </a:p>
          <a:p>
            <a:pPr marL="0" indent="0">
              <a:buNone/>
            </a:pPr>
            <a:r>
              <a:rPr lang="ja-JP" altLang="en-US" sz="3600"/>
              <a:t>・</a:t>
            </a:r>
            <a:r>
              <a:rPr lang="en-US" altLang="ja-JP" sz="3600" dirty="0"/>
              <a:t>LINE</a:t>
            </a:r>
            <a:r>
              <a:rPr lang="ja-JP" altLang="en-US" sz="3600"/>
              <a:t>の通知を任意のタイミングで呼べる！</a:t>
            </a:r>
            <a:endParaRPr lang="en-US" altLang="ja-JP" sz="3600" dirty="0"/>
          </a:p>
          <a:p>
            <a:pPr marL="0" indent="0">
              <a:buNone/>
            </a:pP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できること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6AC5CA9-4CFB-6D45-9438-7F516C1435E7}"/>
              </a:ext>
            </a:extLst>
          </p:cNvPr>
          <p:cNvSpPr txBox="1"/>
          <p:nvPr/>
        </p:nvSpPr>
        <p:spPr>
          <a:xfrm>
            <a:off x="182911" y="3746228"/>
            <a:ext cx="12606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-&gt;</a:t>
            </a:r>
            <a:r>
              <a:rPr kumimoji="1" lang="ja-JP" altLang="en-US" sz="3600"/>
              <a:t>めっちゃラインが来る友達の多い人間の様に見られる！</a:t>
            </a:r>
          </a:p>
        </p:txBody>
      </p:sp>
    </p:spTree>
    <p:extLst>
      <p:ext uri="{BB962C8B-B14F-4D97-AF65-F5344CB8AC3E}">
        <p14:creationId xmlns:p14="http://schemas.microsoft.com/office/powerpoint/2010/main" val="426349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242812E-9B44-6B47-9ED3-BF75513E1EBD}"/>
              </a:ext>
            </a:extLst>
          </p:cNvPr>
          <p:cNvSpPr/>
          <p:nvPr/>
        </p:nvSpPr>
        <p:spPr>
          <a:xfrm>
            <a:off x="951722" y="2537927"/>
            <a:ext cx="4534678" cy="32657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1B7E7A2-4731-B849-821E-350032F9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4323345"/>
            <a:ext cx="1143000" cy="1143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6A9DE80-42D4-BE49-94A8-B8515D364DA5}"/>
              </a:ext>
            </a:extLst>
          </p:cNvPr>
          <p:cNvSpPr txBox="1"/>
          <p:nvPr/>
        </p:nvSpPr>
        <p:spPr>
          <a:xfrm>
            <a:off x="1451579" y="3923235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Arduino</a:t>
            </a:r>
            <a:endParaRPr kumimoji="1" lang="ja-JP" altLang="en-US" sz="20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78FDDA8-19B9-7B4D-B7C2-E4F10B1F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46" y="3625787"/>
            <a:ext cx="1324811" cy="995006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0D3CB4D-F90D-D04F-9991-6E9A1026BCD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94579" y="4123291"/>
            <a:ext cx="1212311" cy="771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DB73616-40CC-B84D-9E0E-6C864F5574C8}"/>
              </a:ext>
            </a:extLst>
          </p:cNvPr>
          <p:cNvSpPr txBox="1"/>
          <p:nvPr/>
        </p:nvSpPr>
        <p:spPr>
          <a:xfrm>
            <a:off x="2724968" y="395401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USB</a:t>
            </a:r>
            <a:r>
              <a:rPr kumimoji="1" lang="ja-JP" altLang="en-US"/>
              <a:t>接続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1A68B4-7411-DD46-A7D4-1E8D578DEA69}"/>
              </a:ext>
            </a:extLst>
          </p:cNvPr>
          <p:cNvSpPr txBox="1"/>
          <p:nvPr/>
        </p:nvSpPr>
        <p:spPr>
          <a:xfrm>
            <a:off x="3806890" y="3110159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  <a:r>
              <a:rPr kumimoji="1" lang="en-US" altLang="ja-JP" dirty="0"/>
              <a:t>PC</a:t>
            </a:r>
          </a:p>
          <a:p>
            <a:r>
              <a:rPr kumimoji="1" lang="en-US" altLang="ja-JP" dirty="0"/>
              <a:t>(</a:t>
            </a:r>
            <a:r>
              <a:rPr kumimoji="1" lang="ja-JP" altLang="en-US"/>
              <a:t>クライアント</a:t>
            </a:r>
            <a:r>
              <a:rPr kumimoji="1" lang="en-US" altLang="ja-JP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700B93-6763-6345-8E18-102CD25E0CE5}"/>
              </a:ext>
            </a:extLst>
          </p:cNvPr>
          <p:cNvSpPr txBox="1"/>
          <p:nvPr/>
        </p:nvSpPr>
        <p:spPr>
          <a:xfrm>
            <a:off x="1616491" y="27474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ネットワーク環境ある場所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2618B344-1EE3-C243-83AA-21D748FF2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707" y="5054119"/>
            <a:ext cx="937825" cy="701579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EAC67ED-5580-8649-9F17-C2043C651A92}"/>
              </a:ext>
            </a:extLst>
          </p:cNvPr>
          <p:cNvSpPr txBox="1"/>
          <p:nvPr/>
        </p:nvSpPr>
        <p:spPr>
          <a:xfrm>
            <a:off x="3178778" y="4821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GPIO</a:t>
            </a:r>
            <a:r>
              <a:rPr kumimoji="1" lang="ja-JP" altLang="en-US"/>
              <a:t>接続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24DDB1-A8EE-4E42-8903-B43F1157F70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594579" y="4894845"/>
            <a:ext cx="892826" cy="493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E57B70A-5D34-AD47-8C86-11C250ABC503}"/>
              </a:ext>
            </a:extLst>
          </p:cNvPr>
          <p:cNvSpPr/>
          <p:nvPr/>
        </p:nvSpPr>
        <p:spPr>
          <a:xfrm>
            <a:off x="6904354" y="3756489"/>
            <a:ext cx="4534678" cy="20471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1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仕組み</a:t>
            </a:r>
            <a:r>
              <a:rPr kumimoji="1" lang="en-US" altLang="ja-JP" sz="4800" b="1" dirty="0"/>
              <a:t>(</a:t>
            </a:r>
            <a:r>
              <a:rPr kumimoji="1" lang="ja-JP" altLang="en-US" sz="4800" b="1"/>
              <a:t>ざっくり</a:t>
            </a:r>
            <a:r>
              <a:rPr kumimoji="1" lang="en-US" altLang="ja-JP" sz="4800" b="1" dirty="0"/>
              <a:t>)</a:t>
            </a:r>
            <a:endParaRPr kumimoji="1" lang="ja-JP" altLang="en-US" sz="4800" b="1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A19720-0305-0741-9F34-78C4ED364893}"/>
              </a:ext>
            </a:extLst>
          </p:cNvPr>
          <p:cNvSpPr txBox="1"/>
          <p:nvPr/>
        </p:nvSpPr>
        <p:spPr>
          <a:xfrm>
            <a:off x="9050428" y="37886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自宅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D2CAF90-5801-9D46-BC32-E9A8E7CA8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893" y="4752151"/>
            <a:ext cx="1542989" cy="95333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64DD48D-6F01-8641-A4BB-4F6B062EC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604" y="4697218"/>
            <a:ext cx="1063199" cy="1063199"/>
          </a:xfrm>
          <a:prstGeom prst="rect">
            <a:avLst/>
          </a:prstGeom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4A7B16B-7B60-EA45-B68F-D716C60FC1D0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>
            <a:off x="8757882" y="5228818"/>
            <a:ext cx="12827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72BE9D8-FB33-3F4B-9469-CCCC04FF75E4}"/>
              </a:ext>
            </a:extLst>
          </p:cNvPr>
          <p:cNvSpPr txBox="1"/>
          <p:nvPr/>
        </p:nvSpPr>
        <p:spPr>
          <a:xfrm>
            <a:off x="10018205" y="405088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DHT22</a:t>
            </a:r>
          </a:p>
          <a:p>
            <a:r>
              <a:rPr kumimoji="1" lang="ja-JP" altLang="en-US"/>
              <a:t>温湿度計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629F4C4-58A8-874E-AFA9-4BC6D25D956A}"/>
              </a:ext>
            </a:extLst>
          </p:cNvPr>
          <p:cNvSpPr txBox="1"/>
          <p:nvPr/>
        </p:nvSpPr>
        <p:spPr>
          <a:xfrm>
            <a:off x="8807574" y="481184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GPIO</a:t>
            </a:r>
            <a:r>
              <a:rPr kumimoji="1" lang="ja-JP" altLang="en-US"/>
              <a:t>接続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126A237-5B78-6C4F-8956-59536FEB2836}"/>
              </a:ext>
            </a:extLst>
          </p:cNvPr>
          <p:cNvCxnSpPr>
            <a:cxnSpLocks/>
          </p:cNvCxnSpPr>
          <p:nvPr/>
        </p:nvCxnSpPr>
        <p:spPr>
          <a:xfrm>
            <a:off x="7986387" y="3147574"/>
            <a:ext cx="0" cy="1664271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6BDB406-6754-E343-9A99-3D2AE04552C6}"/>
              </a:ext>
            </a:extLst>
          </p:cNvPr>
          <p:cNvCxnSpPr/>
          <p:nvPr/>
        </p:nvCxnSpPr>
        <p:spPr>
          <a:xfrm>
            <a:off x="5266218" y="4003247"/>
            <a:ext cx="1970836" cy="117793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EF97ACC-25B5-5845-BB9C-E480783EE150}"/>
              </a:ext>
            </a:extLst>
          </p:cNvPr>
          <p:cNvSpPr txBox="1"/>
          <p:nvPr/>
        </p:nvSpPr>
        <p:spPr>
          <a:xfrm>
            <a:off x="5635423" y="376934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</a:t>
            </a:r>
            <a:r>
              <a:rPr kumimoji="1" lang="ja-JP" altLang="en-US"/>
              <a:t>通信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82FAFF4-EF3E-754E-9A76-D7CFBD404B13}"/>
              </a:ext>
            </a:extLst>
          </p:cNvPr>
          <p:cNvSpPr txBox="1"/>
          <p:nvPr/>
        </p:nvSpPr>
        <p:spPr>
          <a:xfrm>
            <a:off x="6932153" y="4123290"/>
            <a:ext cx="2299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Raspberry Pi zero WH</a:t>
            </a:r>
          </a:p>
          <a:p>
            <a:r>
              <a:rPr kumimoji="1" lang="en-US" altLang="ja-JP" dirty="0"/>
              <a:t>(</a:t>
            </a:r>
            <a:r>
              <a:rPr kumimoji="1" lang="ja-JP" altLang="en-US"/>
              <a:t>サーバ</a:t>
            </a:r>
            <a:r>
              <a:rPr kumimoji="1" lang="en-US" altLang="ja-JP" dirty="0"/>
              <a:t>)</a:t>
            </a:r>
            <a:endParaRPr kumimoji="1" lang="ja-JP" altLang="en-US"/>
          </a:p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9B3375-952E-CD4F-BB17-080CAC1B6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631" y="2349065"/>
            <a:ext cx="865512" cy="86551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0281A8-E7D9-1242-8C28-8EFFC3C01C91}"/>
              </a:ext>
            </a:extLst>
          </p:cNvPr>
          <p:cNvSpPr txBox="1"/>
          <p:nvPr/>
        </p:nvSpPr>
        <p:spPr>
          <a:xfrm>
            <a:off x="7314568" y="198099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サーバ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4212F5-B25C-814F-8339-174A808CC105}"/>
              </a:ext>
            </a:extLst>
          </p:cNvPr>
          <p:cNvSpPr txBox="1"/>
          <p:nvPr/>
        </p:nvSpPr>
        <p:spPr>
          <a:xfrm>
            <a:off x="8081891" y="342783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にデータ送信</a:t>
            </a:r>
            <a:endParaRPr kumimoji="1" lang="en-US" altLang="ja-JP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B4B6DE81-8CC0-D54E-A0BB-8AE399845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0502" y="2233155"/>
            <a:ext cx="1028204" cy="1116566"/>
          </a:xfrm>
          <a:prstGeom prst="rect">
            <a:avLst/>
          </a:prstGeom>
        </p:spPr>
      </p:pic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17FB9672-F28D-8140-9416-56683096E20F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8419143" y="2781821"/>
            <a:ext cx="1751359" cy="96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33B7126-727B-BE43-A68A-70E10BE36804}"/>
              </a:ext>
            </a:extLst>
          </p:cNvPr>
          <p:cNvSpPr txBox="1"/>
          <p:nvPr/>
        </p:nvSpPr>
        <p:spPr>
          <a:xfrm>
            <a:off x="8858778" y="21721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通知送信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5CC3D9B-7B83-574C-B39E-D37B72212670}"/>
              </a:ext>
            </a:extLst>
          </p:cNvPr>
          <p:cNvSpPr txBox="1"/>
          <p:nvPr/>
        </p:nvSpPr>
        <p:spPr>
          <a:xfrm>
            <a:off x="9784357" y="18948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スマートフォン</a:t>
            </a:r>
          </a:p>
        </p:txBody>
      </p:sp>
    </p:spTree>
    <p:extLst>
      <p:ext uri="{BB962C8B-B14F-4D97-AF65-F5344CB8AC3E}">
        <p14:creationId xmlns:p14="http://schemas.microsoft.com/office/powerpoint/2010/main" val="152651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1" y="84743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クライアント側の仕組み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23170BB-0950-0944-82AD-4F6ABB7FE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231" y="2188922"/>
            <a:ext cx="5445622" cy="830997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/>
              <a:t>Serial.println</a:t>
            </a:r>
            <a:r>
              <a:rPr lang="en-US" altLang="ja-JP" dirty="0"/>
              <a:t>(string); </a:t>
            </a:r>
            <a:r>
              <a:rPr lang="ja-JP" altLang="en-US"/>
              <a:t>を使ってノート</a:t>
            </a:r>
            <a:r>
              <a:rPr lang="en-US" altLang="ja-JP" dirty="0"/>
              <a:t>PC</a:t>
            </a:r>
            <a:r>
              <a:rPr lang="ja-JP" altLang="en-US"/>
              <a:t>にシリアル出力</a:t>
            </a:r>
            <a:endParaRPr lang="en-US" altLang="ja-JP" dirty="0"/>
          </a:p>
          <a:p>
            <a:pPr marL="0" indent="0">
              <a:buNone/>
            </a:pPr>
            <a:endParaRPr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A7909DB-11AC-8F4C-8C6E-3FA4650F6812}"/>
              </a:ext>
            </a:extLst>
          </p:cNvPr>
          <p:cNvGrpSpPr/>
          <p:nvPr/>
        </p:nvGrpSpPr>
        <p:grpSpPr>
          <a:xfrm>
            <a:off x="494522" y="2200631"/>
            <a:ext cx="4575511" cy="3265714"/>
            <a:chOff x="951722" y="2537927"/>
            <a:chExt cx="4575511" cy="3265714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03A93D69-0DBE-EF40-A843-1AD51C0D2F6B}"/>
                </a:ext>
              </a:extLst>
            </p:cNvPr>
            <p:cNvSpPr/>
            <p:nvPr/>
          </p:nvSpPr>
          <p:spPr>
            <a:xfrm>
              <a:off x="951722" y="2537927"/>
              <a:ext cx="4534678" cy="326571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A1A3DEE-8075-6F4A-A93F-1D6D7B252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1579" y="4323345"/>
              <a:ext cx="1143000" cy="1143000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0848AB0-4684-1240-A95E-1C4BC4E020BD}"/>
                </a:ext>
              </a:extLst>
            </p:cNvPr>
            <p:cNvSpPr txBox="1"/>
            <p:nvPr/>
          </p:nvSpPr>
          <p:spPr>
            <a:xfrm>
              <a:off x="1451579" y="3923235"/>
              <a:ext cx="1143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dirty="0"/>
                <a:t>Arduino</a:t>
              </a:r>
              <a:endParaRPr kumimoji="1" lang="ja-JP" altLang="en-US" sz="2000"/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DA1D25DB-AC04-E140-9705-97F601C2C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9246" y="3625787"/>
              <a:ext cx="1324811" cy="995006"/>
            </a:xfrm>
            <a:prstGeom prst="rect">
              <a:avLst/>
            </a:prstGeom>
          </p:spPr>
        </p:pic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5BEE8778-D115-3846-8238-CD61A7D5BF84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594579" y="4123291"/>
              <a:ext cx="1212311" cy="77155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CC97B6A-B078-304B-9865-0D6C4B5FCC16}"/>
                </a:ext>
              </a:extLst>
            </p:cNvPr>
            <p:cNvSpPr txBox="1"/>
            <p:nvPr/>
          </p:nvSpPr>
          <p:spPr>
            <a:xfrm>
              <a:off x="2724968" y="3954013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USB</a:t>
              </a:r>
              <a:r>
                <a:rPr kumimoji="1" lang="ja-JP" altLang="en-US"/>
                <a:t>接続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D7D73D1-101F-F44C-9E63-2C64F04A640A}"/>
                </a:ext>
              </a:extLst>
            </p:cNvPr>
            <p:cNvSpPr txBox="1"/>
            <p:nvPr/>
          </p:nvSpPr>
          <p:spPr>
            <a:xfrm>
              <a:off x="3806890" y="3110159"/>
              <a:ext cx="1720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ノート</a:t>
              </a:r>
              <a:r>
                <a:rPr kumimoji="1" lang="en-US" altLang="ja-JP" dirty="0"/>
                <a:t>PC</a:t>
              </a:r>
            </a:p>
            <a:p>
              <a:r>
                <a:rPr kumimoji="1" lang="en-US" altLang="ja-JP" dirty="0"/>
                <a:t>(</a:t>
              </a:r>
              <a:r>
                <a:rPr kumimoji="1" lang="ja-JP" altLang="en-US"/>
                <a:t>クライアント</a:t>
              </a:r>
              <a:r>
                <a:rPr kumimoji="1" lang="en-US" altLang="ja-JP" dirty="0"/>
                <a:t>)</a:t>
              </a:r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DB8F45F5-CA72-5847-A41A-24E7633BB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7707" y="5054119"/>
              <a:ext cx="937825" cy="701579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A03EB617-3232-3F4B-A06A-010BAD1E2E1E}"/>
                </a:ext>
              </a:extLst>
            </p:cNvPr>
            <p:cNvSpPr txBox="1"/>
            <p:nvPr/>
          </p:nvSpPr>
          <p:spPr>
            <a:xfrm>
              <a:off x="3178778" y="4821510"/>
              <a:ext cx="1183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GPIO</a:t>
              </a:r>
              <a:r>
                <a:rPr kumimoji="1" lang="ja-JP" altLang="en-US"/>
                <a:t>接続</a:t>
              </a: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C2116881-CEA3-8948-B0DD-B638FEC94A18}"/>
                </a:ext>
              </a:extLst>
            </p:cNvPr>
            <p:cNvCxnSpPr>
              <a:cxnSpLocks/>
              <a:endCxn id="9" idx="3"/>
            </p:cNvCxnSpPr>
            <p:nvPr/>
          </p:nvCxnSpPr>
          <p:spPr>
            <a:xfrm flipH="1" flipV="1">
              <a:off x="2594579" y="4894845"/>
              <a:ext cx="892826" cy="4937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下矢印 19">
            <a:extLst>
              <a:ext uri="{FF2B5EF4-FFF2-40B4-BE49-F238E27FC236}">
                <a16:creationId xmlns:a16="http://schemas.microsoft.com/office/drawing/2014/main" id="{6B9678AA-B83B-1C4A-9F6E-DEAD63BE713F}"/>
              </a:ext>
            </a:extLst>
          </p:cNvPr>
          <p:cNvSpPr/>
          <p:nvPr/>
        </p:nvSpPr>
        <p:spPr>
          <a:xfrm>
            <a:off x="7524206" y="3152503"/>
            <a:ext cx="1654628" cy="992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コンテンツ プレースホルダー 5">
            <a:extLst>
              <a:ext uri="{FF2B5EF4-FFF2-40B4-BE49-F238E27FC236}">
                <a16:creationId xmlns:a16="http://schemas.microsoft.com/office/drawing/2014/main" id="{C1460CF6-2BEC-8E46-9747-B8F3F7CBA29F}"/>
              </a:ext>
            </a:extLst>
          </p:cNvPr>
          <p:cNvSpPr txBox="1">
            <a:spLocks/>
          </p:cNvSpPr>
          <p:nvPr/>
        </p:nvSpPr>
        <p:spPr>
          <a:xfrm>
            <a:off x="5529057" y="4438047"/>
            <a:ext cx="6018221" cy="83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/>
              <a:t>ノート</a:t>
            </a:r>
            <a:r>
              <a:rPr lang="en-US" altLang="ja-JP" dirty="0"/>
              <a:t>PC</a:t>
            </a:r>
            <a:r>
              <a:rPr lang="ja-JP" altLang="en-US"/>
              <a:t>で受信を検知してラズパイにリクエストを送る！！</a:t>
            </a:r>
          </a:p>
        </p:txBody>
      </p:sp>
    </p:spTree>
    <p:extLst>
      <p:ext uri="{BB962C8B-B14F-4D97-AF65-F5344CB8AC3E}">
        <p14:creationId xmlns:p14="http://schemas.microsoft.com/office/powerpoint/2010/main" val="29590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42EAE2F-3DF4-1243-8466-BA66CF2AB373}"/>
              </a:ext>
            </a:extLst>
          </p:cNvPr>
          <p:cNvSpPr/>
          <p:nvPr/>
        </p:nvSpPr>
        <p:spPr>
          <a:xfrm>
            <a:off x="172122" y="2775473"/>
            <a:ext cx="5923877" cy="2915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1" y="96264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クライアント</a:t>
            </a:r>
            <a:r>
              <a:rPr kumimoji="1" lang="en-US" altLang="ja-JP" sz="4800" b="1" dirty="0"/>
              <a:t> - </a:t>
            </a:r>
            <a:r>
              <a:rPr kumimoji="1" lang="ja-JP" altLang="en-US" sz="4800" b="1"/>
              <a:t>サーバ通信の仕組み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B7DB5978-6405-9644-AD93-1C67B069E49B}"/>
              </a:ext>
            </a:extLst>
          </p:cNvPr>
          <p:cNvGrpSpPr/>
          <p:nvPr/>
        </p:nvGrpSpPr>
        <p:grpSpPr>
          <a:xfrm>
            <a:off x="321412" y="2895006"/>
            <a:ext cx="5424739" cy="2595326"/>
            <a:chOff x="3806890" y="3110159"/>
            <a:chExt cx="5424739" cy="2595326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2C3435AE-C215-8044-9F01-4FDED142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9246" y="3625787"/>
              <a:ext cx="1324811" cy="995006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6972CEE-0740-894B-89FD-383718F01B2F}"/>
                </a:ext>
              </a:extLst>
            </p:cNvPr>
            <p:cNvSpPr txBox="1"/>
            <p:nvPr/>
          </p:nvSpPr>
          <p:spPr>
            <a:xfrm>
              <a:off x="3806890" y="3110159"/>
              <a:ext cx="17203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ノート</a:t>
              </a:r>
              <a:r>
                <a:rPr kumimoji="1" lang="en-US" altLang="ja-JP" dirty="0"/>
                <a:t>PC</a:t>
              </a:r>
            </a:p>
            <a:p>
              <a:r>
                <a:rPr kumimoji="1" lang="en-US" altLang="ja-JP" dirty="0"/>
                <a:t>(</a:t>
              </a:r>
              <a:r>
                <a:rPr kumimoji="1" lang="ja-JP" altLang="en-US"/>
                <a:t>クライアント</a:t>
              </a:r>
              <a:r>
                <a:rPr kumimoji="1" lang="en-US" altLang="ja-JP" dirty="0"/>
                <a:t>)</a:t>
              </a:r>
            </a:p>
          </p:txBody>
        </p: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D0F6DCB-F13B-6B4B-ABB7-573959D5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4893" y="4752151"/>
              <a:ext cx="1542989" cy="953334"/>
            </a:xfrm>
            <a:prstGeom prst="rect">
              <a:avLst/>
            </a:prstGeom>
          </p:spPr>
        </p:pic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4FAFA573-3367-AC43-A62D-CF3F787F0420}"/>
                </a:ext>
              </a:extLst>
            </p:cNvPr>
            <p:cNvCxnSpPr/>
            <p:nvPr/>
          </p:nvCxnSpPr>
          <p:spPr>
            <a:xfrm>
              <a:off x="5266218" y="4003247"/>
              <a:ext cx="1970836" cy="1177930"/>
            </a:xfrm>
            <a:prstGeom prst="straightConnector1">
              <a:avLst/>
            </a:prstGeom>
            <a:ln w="76200">
              <a:solidFill>
                <a:srgbClr val="0070C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4F939466-4371-AF42-A6D1-C68EBC1860C1}"/>
                </a:ext>
              </a:extLst>
            </p:cNvPr>
            <p:cNvSpPr txBox="1"/>
            <p:nvPr/>
          </p:nvSpPr>
          <p:spPr>
            <a:xfrm>
              <a:off x="5635423" y="3769347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HTTPS</a:t>
              </a:r>
              <a:r>
                <a:rPr kumimoji="1" lang="ja-JP" altLang="en-US"/>
                <a:t>通信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D0D0F28-5DE8-7D49-B1F5-B31E38499166}"/>
                </a:ext>
              </a:extLst>
            </p:cNvPr>
            <p:cNvSpPr txBox="1"/>
            <p:nvPr/>
          </p:nvSpPr>
          <p:spPr>
            <a:xfrm>
              <a:off x="6932153" y="4123290"/>
              <a:ext cx="22994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Raspberry Pi zero WH</a:t>
              </a:r>
            </a:p>
            <a:p>
              <a:r>
                <a:rPr kumimoji="1" lang="en-US" altLang="ja-JP" dirty="0"/>
                <a:t>(</a:t>
              </a:r>
              <a:r>
                <a:rPr kumimoji="1" lang="ja-JP" altLang="en-US"/>
                <a:t>サーバ</a:t>
              </a:r>
              <a:r>
                <a:rPr kumimoji="1" lang="en-US" altLang="ja-JP" dirty="0"/>
                <a:t>)</a:t>
              </a:r>
              <a:endParaRPr kumimoji="1" lang="ja-JP" altLang="en-US"/>
            </a:p>
            <a:p>
              <a:endParaRPr kumimoji="1" lang="ja-JP" altLang="en-US"/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DE7AF6-B565-3A46-A0EC-B49A57109E90}"/>
              </a:ext>
            </a:extLst>
          </p:cNvPr>
          <p:cNvSpPr txBox="1"/>
          <p:nvPr/>
        </p:nvSpPr>
        <p:spPr>
          <a:xfrm>
            <a:off x="6095999" y="2235436"/>
            <a:ext cx="454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Python3.7+Flask</a:t>
            </a:r>
            <a:r>
              <a:rPr kumimoji="1" lang="ja-JP" altLang="en-US"/>
              <a:t> でローカルにサーバを作成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4D018CA-F465-B34D-AE2B-582BF9E8F2AF}"/>
              </a:ext>
            </a:extLst>
          </p:cNvPr>
          <p:cNvSpPr txBox="1"/>
          <p:nvPr/>
        </p:nvSpPr>
        <p:spPr>
          <a:xfrm>
            <a:off x="6095999" y="3428522"/>
            <a:ext cx="6029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ngrok</a:t>
            </a:r>
            <a:r>
              <a:rPr kumimoji="1" lang="ja-JP" altLang="en-US"/>
              <a:t>でローカルに公開されたサーバにドメイン割り当て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[random].</a:t>
            </a:r>
            <a:r>
              <a:rPr kumimoji="1" lang="en-US" altLang="ja-JP" dirty="0" err="1"/>
              <a:t>ngrok.io</a:t>
            </a:r>
            <a:r>
              <a:rPr kumimoji="1" lang="en-US" altLang="ja-JP" dirty="0"/>
              <a:t> </a:t>
            </a:r>
            <a:r>
              <a:rPr kumimoji="1" lang="ja-JP" altLang="en-US"/>
              <a:t>が割り当てされる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570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A98E83-8B95-6644-8087-EDB378984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91" y="2015732"/>
            <a:ext cx="11306287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600"/>
              <a:t>シリアル入力が来るか、ボタンを押すと、アドレスに</a:t>
            </a:r>
            <a:r>
              <a:rPr kumimoji="1" lang="en-US" altLang="ja-JP" sz="3600" dirty="0"/>
              <a:t>GET</a:t>
            </a:r>
            <a:r>
              <a:rPr kumimoji="1" lang="ja-JP" altLang="en-US" sz="3600"/>
              <a:t>リクエストを送るアプリケーション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b="1" dirty="0" err="1"/>
              <a:t>Ngrok_Requester</a:t>
            </a:r>
            <a:endParaRPr kumimoji="1" lang="ja-JP" altLang="en-US" sz="4800" b="1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CA7BC63C-D4B2-5F42-A9E0-9CF52ACED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9" y="3741038"/>
            <a:ext cx="4572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5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A98E83-8B95-6644-8087-EDB37898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dirty="0"/>
              <a:t>GitHub</a:t>
            </a:r>
            <a:r>
              <a:rPr lang="ja-JP" altLang="en-US" sz="3600"/>
              <a:t>に上げて置いたので興味があればご覧ください。</a:t>
            </a:r>
            <a:r>
              <a:rPr lang="en-US" altLang="ja-JP" sz="3600" dirty="0"/>
              <a:t>Arduino</a:t>
            </a:r>
            <a:r>
              <a:rPr lang="ja-JP" altLang="en-US" sz="3600"/>
              <a:t>のコードも載せてあります</a:t>
            </a:r>
            <a:endParaRPr lang="en-US" altLang="ja-JP" sz="3600" dirty="0"/>
          </a:p>
          <a:p>
            <a:pPr marL="0" indent="0">
              <a:buNone/>
            </a:pPr>
            <a:endParaRPr kumimoji="1" lang="ja-JP" altLang="en-US" sz="360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0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アプリケーションのソースコード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4E2023A-3358-C147-858E-ACC37EE69D71}"/>
              </a:ext>
            </a:extLst>
          </p:cNvPr>
          <p:cNvSpPr txBox="1"/>
          <p:nvPr/>
        </p:nvSpPr>
        <p:spPr>
          <a:xfrm>
            <a:off x="2072878" y="3650462"/>
            <a:ext cx="8046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https://</a:t>
            </a:r>
            <a:r>
              <a:rPr kumimoji="1" lang="en-US" altLang="ja-JP" sz="3600" dirty="0" err="1"/>
              <a:t>github.com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reud</a:t>
            </a:r>
            <a:r>
              <a:rPr kumimoji="1" lang="en-US" altLang="ja-JP" sz="3600" dirty="0"/>
              <a:t>/</a:t>
            </a:r>
            <a:r>
              <a:rPr kumimoji="1" lang="en-US" altLang="ja-JP" sz="3600" dirty="0" err="1"/>
              <a:t>Ngrok_Requester</a:t>
            </a:r>
            <a:endParaRPr kumimoji="1" lang="ja-JP" altLang="en-US" sz="36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69D173-5103-534D-A892-C9F335A1FD4E}"/>
              </a:ext>
            </a:extLst>
          </p:cNvPr>
          <p:cNvSpPr txBox="1"/>
          <p:nvPr/>
        </p:nvSpPr>
        <p:spPr>
          <a:xfrm>
            <a:off x="4971839" y="4619959"/>
            <a:ext cx="2562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err="1"/>
              <a:t>GitHub@reud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337264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242812E-9B44-6B47-9ED3-BF75513E1EBD}"/>
              </a:ext>
            </a:extLst>
          </p:cNvPr>
          <p:cNvSpPr/>
          <p:nvPr/>
        </p:nvSpPr>
        <p:spPr>
          <a:xfrm>
            <a:off x="951722" y="2537927"/>
            <a:ext cx="4534678" cy="32657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1B7E7A2-4731-B849-821E-350032F95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323345"/>
            <a:ext cx="1143000" cy="1143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6A9DE80-42D4-BE49-94A8-B8515D364DA5}"/>
              </a:ext>
            </a:extLst>
          </p:cNvPr>
          <p:cNvSpPr txBox="1"/>
          <p:nvPr/>
        </p:nvSpPr>
        <p:spPr>
          <a:xfrm>
            <a:off x="1451579" y="3923235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Arduino</a:t>
            </a:r>
            <a:endParaRPr kumimoji="1" lang="ja-JP" altLang="en-US" sz="20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78FDDA8-19B9-7B4D-B7C2-E4F10B1F0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46" y="3625787"/>
            <a:ext cx="1324811" cy="995006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0D3CB4D-F90D-D04F-9991-6E9A1026BCD6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94579" y="4123291"/>
            <a:ext cx="1212311" cy="771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DB73616-40CC-B84D-9E0E-6C864F5574C8}"/>
              </a:ext>
            </a:extLst>
          </p:cNvPr>
          <p:cNvSpPr txBox="1"/>
          <p:nvPr/>
        </p:nvSpPr>
        <p:spPr>
          <a:xfrm>
            <a:off x="2724968" y="395401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USB</a:t>
            </a:r>
            <a:r>
              <a:rPr kumimoji="1" lang="ja-JP" altLang="en-US"/>
              <a:t>接続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1A68B4-7411-DD46-A7D4-1E8D578DEA69}"/>
              </a:ext>
            </a:extLst>
          </p:cNvPr>
          <p:cNvSpPr txBox="1"/>
          <p:nvPr/>
        </p:nvSpPr>
        <p:spPr>
          <a:xfrm>
            <a:off x="3806890" y="3110159"/>
            <a:ext cx="172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ノート</a:t>
            </a:r>
            <a:r>
              <a:rPr kumimoji="1" lang="en-US" altLang="ja-JP" dirty="0"/>
              <a:t>PC</a:t>
            </a:r>
          </a:p>
          <a:p>
            <a:r>
              <a:rPr kumimoji="1" lang="en-US" altLang="ja-JP" dirty="0"/>
              <a:t>(</a:t>
            </a:r>
            <a:r>
              <a:rPr kumimoji="1" lang="ja-JP" altLang="en-US"/>
              <a:t>クライアント</a:t>
            </a:r>
            <a:r>
              <a:rPr kumimoji="1" lang="en-US" altLang="ja-JP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D700B93-6763-6345-8E18-102CD25E0CE5}"/>
              </a:ext>
            </a:extLst>
          </p:cNvPr>
          <p:cNvSpPr txBox="1"/>
          <p:nvPr/>
        </p:nvSpPr>
        <p:spPr>
          <a:xfrm>
            <a:off x="1616491" y="27474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ネットワーク環境ある場所</a:t>
            </a:r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2618B344-1EE3-C243-83AA-21D748FF2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707" y="5054119"/>
            <a:ext cx="937825" cy="701579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EAC67ED-5580-8649-9F17-C2043C651A92}"/>
              </a:ext>
            </a:extLst>
          </p:cNvPr>
          <p:cNvSpPr txBox="1"/>
          <p:nvPr/>
        </p:nvSpPr>
        <p:spPr>
          <a:xfrm>
            <a:off x="3178778" y="482151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GPIO</a:t>
            </a:r>
            <a:r>
              <a:rPr kumimoji="1" lang="ja-JP" altLang="en-US"/>
              <a:t>接続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A24DDB1-A8EE-4E42-8903-B43F1157F706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2594579" y="4894845"/>
            <a:ext cx="892826" cy="4937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E57B70A-5D34-AD47-8C86-11C250ABC503}"/>
              </a:ext>
            </a:extLst>
          </p:cNvPr>
          <p:cNvSpPr/>
          <p:nvPr/>
        </p:nvSpPr>
        <p:spPr>
          <a:xfrm>
            <a:off x="6904354" y="3756489"/>
            <a:ext cx="4534678" cy="20471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1" y="976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仕組み</a:t>
            </a:r>
            <a:r>
              <a:rPr kumimoji="1" lang="en-US" altLang="ja-JP" sz="4800" b="1" dirty="0"/>
              <a:t>(</a:t>
            </a:r>
            <a:r>
              <a:rPr kumimoji="1" lang="ja-JP" altLang="en-US" sz="4800" b="1"/>
              <a:t>ざっくり</a:t>
            </a:r>
            <a:r>
              <a:rPr kumimoji="1" lang="en-US" altLang="ja-JP" sz="4800" b="1" dirty="0"/>
              <a:t>)</a:t>
            </a:r>
            <a:endParaRPr kumimoji="1" lang="ja-JP" altLang="en-US" sz="4800" b="1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7A19720-0305-0741-9F34-78C4ED364893}"/>
              </a:ext>
            </a:extLst>
          </p:cNvPr>
          <p:cNvSpPr txBox="1"/>
          <p:nvPr/>
        </p:nvSpPr>
        <p:spPr>
          <a:xfrm>
            <a:off x="9050428" y="37886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自宅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D2CAF90-5801-9D46-BC32-E9A8E7CA8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893" y="4752151"/>
            <a:ext cx="1542989" cy="953334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64DD48D-6F01-8641-A4BB-4F6B062EC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604" y="4697218"/>
            <a:ext cx="1063199" cy="1063199"/>
          </a:xfrm>
          <a:prstGeom prst="rect">
            <a:avLst/>
          </a:prstGeom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4A7B16B-7B60-EA45-B68F-D716C60FC1D0}"/>
              </a:ext>
            </a:extLst>
          </p:cNvPr>
          <p:cNvCxnSpPr>
            <a:stCxn id="22" idx="1"/>
            <a:endCxn id="20" idx="3"/>
          </p:cNvCxnSpPr>
          <p:nvPr/>
        </p:nvCxnSpPr>
        <p:spPr>
          <a:xfrm flipH="1">
            <a:off x="8757882" y="5228818"/>
            <a:ext cx="12827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72BE9D8-FB33-3F4B-9469-CCCC04FF75E4}"/>
              </a:ext>
            </a:extLst>
          </p:cNvPr>
          <p:cNvSpPr txBox="1"/>
          <p:nvPr/>
        </p:nvSpPr>
        <p:spPr>
          <a:xfrm>
            <a:off x="10018205" y="405088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DHT22</a:t>
            </a:r>
          </a:p>
          <a:p>
            <a:r>
              <a:rPr kumimoji="1" lang="ja-JP" altLang="en-US"/>
              <a:t>温湿度計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629F4C4-58A8-874E-AFA9-4BC6D25D956A}"/>
              </a:ext>
            </a:extLst>
          </p:cNvPr>
          <p:cNvSpPr txBox="1"/>
          <p:nvPr/>
        </p:nvSpPr>
        <p:spPr>
          <a:xfrm>
            <a:off x="8807574" y="481184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GPIO</a:t>
            </a:r>
            <a:r>
              <a:rPr kumimoji="1" lang="ja-JP" altLang="en-US"/>
              <a:t>接続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126A237-5B78-6C4F-8956-59536FEB2836}"/>
              </a:ext>
            </a:extLst>
          </p:cNvPr>
          <p:cNvCxnSpPr>
            <a:cxnSpLocks/>
          </p:cNvCxnSpPr>
          <p:nvPr/>
        </p:nvCxnSpPr>
        <p:spPr>
          <a:xfrm>
            <a:off x="7986387" y="3147574"/>
            <a:ext cx="0" cy="1664271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96BDB406-6754-E343-9A99-3D2AE04552C6}"/>
              </a:ext>
            </a:extLst>
          </p:cNvPr>
          <p:cNvCxnSpPr/>
          <p:nvPr/>
        </p:nvCxnSpPr>
        <p:spPr>
          <a:xfrm>
            <a:off x="5266218" y="4003247"/>
            <a:ext cx="1970836" cy="117793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EF97ACC-25B5-5845-BB9C-E480783EE150}"/>
              </a:ext>
            </a:extLst>
          </p:cNvPr>
          <p:cNvSpPr txBox="1"/>
          <p:nvPr/>
        </p:nvSpPr>
        <p:spPr>
          <a:xfrm>
            <a:off x="5635423" y="3769347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HTTPS</a:t>
            </a:r>
            <a:r>
              <a:rPr kumimoji="1" lang="ja-JP" altLang="en-US"/>
              <a:t>通信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82FAFF4-EF3E-754E-9A76-D7CFBD404B13}"/>
              </a:ext>
            </a:extLst>
          </p:cNvPr>
          <p:cNvSpPr txBox="1"/>
          <p:nvPr/>
        </p:nvSpPr>
        <p:spPr>
          <a:xfrm>
            <a:off x="6932153" y="4123290"/>
            <a:ext cx="2299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Raspberry Pi zero WH</a:t>
            </a:r>
          </a:p>
          <a:p>
            <a:r>
              <a:rPr kumimoji="1" lang="en-US" altLang="ja-JP" dirty="0"/>
              <a:t>(</a:t>
            </a:r>
            <a:r>
              <a:rPr kumimoji="1" lang="ja-JP" altLang="en-US"/>
              <a:t>サーバ</a:t>
            </a:r>
            <a:r>
              <a:rPr kumimoji="1" lang="en-US" altLang="ja-JP" dirty="0"/>
              <a:t>)</a:t>
            </a:r>
            <a:endParaRPr kumimoji="1" lang="ja-JP" altLang="en-US"/>
          </a:p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59B3375-952E-CD4F-BB17-080CAC1B6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631" y="2349065"/>
            <a:ext cx="865512" cy="86551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0281A8-E7D9-1242-8C28-8EFFC3C01C91}"/>
              </a:ext>
            </a:extLst>
          </p:cNvPr>
          <p:cNvSpPr txBox="1"/>
          <p:nvPr/>
        </p:nvSpPr>
        <p:spPr>
          <a:xfrm>
            <a:off x="7314568" y="198099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サーバ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F4212F5-B25C-814F-8339-174A808CC105}"/>
              </a:ext>
            </a:extLst>
          </p:cNvPr>
          <p:cNvSpPr txBox="1"/>
          <p:nvPr/>
        </p:nvSpPr>
        <p:spPr>
          <a:xfrm>
            <a:off x="8081891" y="342783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にデータ送信</a:t>
            </a:r>
            <a:endParaRPr kumimoji="1" lang="en-US" altLang="ja-JP" dirty="0"/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B4B6DE81-8CC0-D54E-A0BB-8AE399845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0502" y="2233155"/>
            <a:ext cx="1028204" cy="1116566"/>
          </a:xfrm>
          <a:prstGeom prst="rect">
            <a:avLst/>
          </a:prstGeom>
        </p:spPr>
      </p:pic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17FB9672-F28D-8140-9416-56683096E20F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8419143" y="2781821"/>
            <a:ext cx="1751359" cy="96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33B7126-727B-BE43-A68A-70E10BE36804}"/>
              </a:ext>
            </a:extLst>
          </p:cNvPr>
          <p:cNvSpPr txBox="1"/>
          <p:nvPr/>
        </p:nvSpPr>
        <p:spPr>
          <a:xfrm>
            <a:off x="8858778" y="21721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通知送信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5CC3D9B-7B83-574C-B39E-D37B72212670}"/>
              </a:ext>
            </a:extLst>
          </p:cNvPr>
          <p:cNvSpPr txBox="1"/>
          <p:nvPr/>
        </p:nvSpPr>
        <p:spPr>
          <a:xfrm>
            <a:off x="9784357" y="18948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スマートフォン</a:t>
            </a:r>
          </a:p>
        </p:txBody>
      </p:sp>
    </p:spTree>
    <p:extLst>
      <p:ext uri="{BB962C8B-B14F-4D97-AF65-F5344CB8AC3E}">
        <p14:creationId xmlns:p14="http://schemas.microsoft.com/office/powerpoint/2010/main" val="345036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67AE41A-9246-F147-8269-767CA6B68D5D}"/>
              </a:ext>
            </a:extLst>
          </p:cNvPr>
          <p:cNvSpPr txBox="1"/>
          <p:nvPr/>
        </p:nvSpPr>
        <p:spPr>
          <a:xfrm>
            <a:off x="1" y="733156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/>
              <a:t>サーバサイド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520198-C073-844F-85A8-3D6E58BD3C3C}"/>
              </a:ext>
            </a:extLst>
          </p:cNvPr>
          <p:cNvSpPr/>
          <p:nvPr/>
        </p:nvSpPr>
        <p:spPr>
          <a:xfrm>
            <a:off x="6904354" y="3756489"/>
            <a:ext cx="4534678" cy="20471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723D11D-0811-CD43-B43F-50FA1D56581B}"/>
              </a:ext>
            </a:extLst>
          </p:cNvPr>
          <p:cNvSpPr txBox="1"/>
          <p:nvPr/>
        </p:nvSpPr>
        <p:spPr>
          <a:xfrm>
            <a:off x="9050428" y="37886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/>
              <a:t>自宅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8E3752E-0645-5644-A58A-551E5FC5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893" y="4752151"/>
            <a:ext cx="1542989" cy="95333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5369D98-5995-B34E-9BD5-5F8587A53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604" y="4697218"/>
            <a:ext cx="1063199" cy="1063199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85554B6-5D60-234E-BA61-2A057E3316BE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>
            <a:off x="8757882" y="5228818"/>
            <a:ext cx="12827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5331971-E78E-C64E-A3B7-D9797F244238}"/>
              </a:ext>
            </a:extLst>
          </p:cNvPr>
          <p:cNvSpPr txBox="1"/>
          <p:nvPr/>
        </p:nvSpPr>
        <p:spPr>
          <a:xfrm>
            <a:off x="10018205" y="405088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DHT22</a:t>
            </a:r>
          </a:p>
          <a:p>
            <a:r>
              <a:rPr kumimoji="1" lang="ja-JP" altLang="en-US"/>
              <a:t>温湿度計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3580FA1-3972-3045-A43C-2A1F41243BB7}"/>
              </a:ext>
            </a:extLst>
          </p:cNvPr>
          <p:cNvSpPr txBox="1"/>
          <p:nvPr/>
        </p:nvSpPr>
        <p:spPr>
          <a:xfrm>
            <a:off x="8807574" y="481184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GPIO</a:t>
            </a:r>
            <a:r>
              <a:rPr kumimoji="1" lang="ja-JP" altLang="en-US"/>
              <a:t>接続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FBECF58C-8668-CB4F-972A-0428CB7044AA}"/>
              </a:ext>
            </a:extLst>
          </p:cNvPr>
          <p:cNvCxnSpPr>
            <a:cxnSpLocks/>
          </p:cNvCxnSpPr>
          <p:nvPr/>
        </p:nvCxnSpPr>
        <p:spPr>
          <a:xfrm>
            <a:off x="7986387" y="3147574"/>
            <a:ext cx="0" cy="1664271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F4C490E-0649-9D40-9E59-5DBD51A78301}"/>
              </a:ext>
            </a:extLst>
          </p:cNvPr>
          <p:cNvSpPr txBox="1"/>
          <p:nvPr/>
        </p:nvSpPr>
        <p:spPr>
          <a:xfrm>
            <a:off x="6932153" y="4123290"/>
            <a:ext cx="2299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Raspberry Pi zero WH</a:t>
            </a:r>
          </a:p>
          <a:p>
            <a:r>
              <a:rPr kumimoji="1" lang="en-US" altLang="ja-JP" dirty="0"/>
              <a:t>(</a:t>
            </a:r>
            <a:r>
              <a:rPr kumimoji="1" lang="ja-JP" altLang="en-US"/>
              <a:t>サーバ</a:t>
            </a:r>
            <a:r>
              <a:rPr kumimoji="1" lang="en-US" altLang="ja-JP" dirty="0"/>
              <a:t>)</a:t>
            </a:r>
            <a:endParaRPr kumimoji="1" lang="ja-JP" altLang="en-US"/>
          </a:p>
          <a:p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45E26B1-E324-0B4C-8463-EF658519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31" y="2349065"/>
            <a:ext cx="865512" cy="86551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BE1D6DE-9EF9-8F4E-94F7-4D4448FB2581}"/>
              </a:ext>
            </a:extLst>
          </p:cNvPr>
          <p:cNvSpPr txBox="1"/>
          <p:nvPr/>
        </p:nvSpPr>
        <p:spPr>
          <a:xfrm>
            <a:off x="7314568" y="198099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サーバ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01F5193-021A-8D49-AC5D-95BF19D3B8D4}"/>
              </a:ext>
            </a:extLst>
          </p:cNvPr>
          <p:cNvSpPr txBox="1"/>
          <p:nvPr/>
        </p:nvSpPr>
        <p:spPr>
          <a:xfrm>
            <a:off x="8081891" y="342783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LINE</a:t>
            </a:r>
            <a:r>
              <a:rPr kumimoji="1" lang="ja-JP" altLang="en-US"/>
              <a:t>にデータ送信</a:t>
            </a:r>
            <a:endParaRPr kumimoji="1" lang="en-US" altLang="ja-JP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75FA5303-E22B-A74A-8E71-A7F326011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502" y="2233155"/>
            <a:ext cx="1028204" cy="1116566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2D2544AD-A601-634E-9879-A09781C5F4A9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419143" y="2781821"/>
            <a:ext cx="1751359" cy="9617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9E1A771-CD35-6D4B-9470-A3E70D71F95A}"/>
              </a:ext>
            </a:extLst>
          </p:cNvPr>
          <p:cNvSpPr txBox="1"/>
          <p:nvPr/>
        </p:nvSpPr>
        <p:spPr>
          <a:xfrm>
            <a:off x="8858778" y="21721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通知送信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DD6CE8F-5267-B84A-A2F4-BAA0E1402710}"/>
              </a:ext>
            </a:extLst>
          </p:cNvPr>
          <p:cNvSpPr txBox="1"/>
          <p:nvPr/>
        </p:nvSpPr>
        <p:spPr>
          <a:xfrm>
            <a:off x="9784357" y="189482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スマートフォン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DC3787F-4D0A-0643-B762-C1EFFC524F01}"/>
              </a:ext>
            </a:extLst>
          </p:cNvPr>
          <p:cNvSpPr txBox="1"/>
          <p:nvPr/>
        </p:nvSpPr>
        <p:spPr>
          <a:xfrm>
            <a:off x="2312232" y="2024189"/>
            <a:ext cx="338426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Adafruit</a:t>
            </a:r>
            <a:r>
              <a:rPr kumimoji="1" lang="ja-JP" altLang="en-US" sz="2800" b="1"/>
              <a:t>ライブラリ</a:t>
            </a:r>
            <a:endParaRPr kumimoji="1" lang="en-US" altLang="ja-JP" sz="2800" b="1" dirty="0"/>
          </a:p>
          <a:p>
            <a:r>
              <a:rPr kumimoji="1" lang="en-US" altLang="ja-JP" sz="2800" b="1" dirty="0"/>
              <a:t>+</a:t>
            </a:r>
          </a:p>
          <a:p>
            <a:r>
              <a:rPr kumimoji="1" lang="en-US" altLang="ja-JP" sz="2800" b="1" dirty="0"/>
              <a:t>LINE Notify</a:t>
            </a:r>
          </a:p>
          <a:p>
            <a:r>
              <a:rPr kumimoji="1" lang="en-US" altLang="ja-JP" sz="2800" b="1" dirty="0"/>
              <a:t>+</a:t>
            </a:r>
          </a:p>
          <a:p>
            <a:r>
              <a:rPr kumimoji="1" lang="en-US" altLang="ja-JP" sz="2800" b="1" dirty="0"/>
              <a:t>Flask</a:t>
            </a:r>
            <a:endParaRPr kumimoji="1" lang="ja-JP" altLang="en-US" sz="2800" b="1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B87F3D20-F8CA-F844-8BAC-B1602D9E2D5B}"/>
              </a:ext>
            </a:extLst>
          </p:cNvPr>
          <p:cNvSpPr/>
          <p:nvPr/>
        </p:nvSpPr>
        <p:spPr>
          <a:xfrm>
            <a:off x="2966682" y="4190838"/>
            <a:ext cx="1947186" cy="11308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789737D-482F-4A45-8319-96DF97322FC7}"/>
              </a:ext>
            </a:extLst>
          </p:cNvPr>
          <p:cNvSpPr txBox="1"/>
          <p:nvPr/>
        </p:nvSpPr>
        <p:spPr>
          <a:xfrm>
            <a:off x="1174900" y="5415358"/>
            <a:ext cx="5729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/>
              <a:t>39</a:t>
            </a:r>
            <a:r>
              <a:rPr kumimoji="1" lang="ja-JP" altLang="en-US" sz="2800" b="1"/>
              <a:t>行で実現できた。</a:t>
            </a:r>
            <a:r>
              <a:rPr kumimoji="1" lang="en-US" altLang="ja-JP" sz="2800" b="1" dirty="0"/>
              <a:t>Python</a:t>
            </a:r>
            <a:r>
              <a:rPr kumimoji="1" lang="ja-JP" altLang="en-US" sz="2800" b="1"/>
              <a:t>ヤバい</a:t>
            </a:r>
          </a:p>
        </p:txBody>
      </p:sp>
    </p:spTree>
    <p:extLst>
      <p:ext uri="{BB962C8B-B14F-4D97-AF65-F5344CB8AC3E}">
        <p14:creationId xmlns:p14="http://schemas.microsoft.com/office/powerpoint/2010/main" val="3781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467</Words>
  <Application>Microsoft Office PowerPoint</Application>
  <PresentationFormat>ワイド画面</PresentationFormat>
  <Paragraphs>107</Paragraphs>
  <Slides>17</Slides>
  <Notes>5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Arial</vt:lpstr>
      <vt:lpstr>Gill Sans MT</vt:lpstr>
      <vt:lpstr>ギャラリー</vt:lpstr>
      <vt:lpstr>自宅の気温を LINEで 教えてくれる ボタンを作ってみた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自宅の気温を LINEで 教えてくれる ボタンを作ってみた</dc:title>
  <dc:creator>amitt cotton</dc:creator>
  <cp:lastModifiedBy>cotton amitt</cp:lastModifiedBy>
  <cp:revision>3</cp:revision>
  <dcterms:created xsi:type="dcterms:W3CDTF">2018-12-21T06:49:50Z</dcterms:created>
  <dcterms:modified xsi:type="dcterms:W3CDTF">2019-01-09T06:32:47Z</dcterms:modified>
</cp:coreProperties>
</file>